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9" r:id="rId15"/>
    <p:sldId id="284" r:id="rId16"/>
    <p:sldId id="339" r:id="rId17"/>
    <p:sldId id="261" r:id="rId18"/>
    <p:sldId id="286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73C"/>
    <a:srgbClr val="F4F3F1"/>
    <a:srgbClr val="696967"/>
    <a:srgbClr val="E7E7E7"/>
    <a:srgbClr val="393939"/>
    <a:srgbClr val="B4B4B5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2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9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7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7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0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7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7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5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3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8174-5897-4046-82B3-40BA47811EDB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8FAD-99D7-4687-8643-DF774FA5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0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5"/>
          <p:cNvGrpSpPr>
            <a:grpSpLocks noChangeAspect="1"/>
          </p:cNvGrpSpPr>
          <p:nvPr/>
        </p:nvGrpSpPr>
        <p:grpSpPr bwMode="auto">
          <a:xfrm>
            <a:off x="5679679" y="1067955"/>
            <a:ext cx="834103" cy="968864"/>
            <a:chOff x="2073" y="111"/>
            <a:chExt cx="3528" cy="4098"/>
          </a:xfrm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43937" y="2254796"/>
            <a:ext cx="6595872" cy="4214906"/>
            <a:chOff x="4617772" y="2215175"/>
            <a:chExt cx="2959305" cy="4214906"/>
          </a:xfrm>
        </p:grpSpPr>
        <p:sp>
          <p:nvSpPr>
            <p:cNvPr id="28" name="TextBox 27"/>
            <p:cNvSpPr txBox="1"/>
            <p:nvPr/>
          </p:nvSpPr>
          <p:spPr>
            <a:xfrm>
              <a:off x="4617772" y="2644429"/>
              <a:ext cx="295930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dirty="0" err="1" smtClean="0">
                  <a:solidFill>
                    <a:srgbClr val="EEB73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에니그마</a:t>
              </a:r>
              <a:r>
                <a:rPr lang="ko-KR" altLang="en-US" sz="8000" dirty="0" smtClean="0">
                  <a:solidFill>
                    <a:srgbClr val="EEB73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기계</a:t>
              </a:r>
              <a:endParaRPr lang="ko-KR" altLang="en-US" sz="8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7772" y="2273298"/>
              <a:ext cx="2959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err="1" smtClean="0">
                  <a:solidFill>
                    <a:srgbClr val="F4F3F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Degital</a:t>
              </a:r>
              <a:r>
                <a:rPr lang="en-US" altLang="ko-KR" sz="3200" dirty="0" smtClean="0">
                  <a:solidFill>
                    <a:srgbClr val="F4F3F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Design</a:t>
              </a:r>
              <a:endParaRPr lang="ko-KR" altLang="en-US" sz="32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770105" y="2215175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21550" y="2215175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472995" y="2215175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824440" y="2215175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175885" y="2215175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828372" y="3982121"/>
              <a:ext cx="2546647" cy="28506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74571" y="3951911"/>
              <a:ext cx="2445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Group 9 : </a:t>
              </a:r>
              <a:r>
                <a:rPr lang="ko-KR" altLang="en-US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강성현</a:t>
              </a:r>
              <a:r>
                <a:rPr lang="en-US" altLang="ko-KR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김선규</a:t>
              </a:r>
              <a:r>
                <a:rPr lang="en-US" altLang="ko-KR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이재헌</a:t>
              </a:r>
              <a:endParaRPr lang="ko-KR" altLang="en-US" sz="1600" dirty="0">
                <a:solidFill>
                  <a:srgbClr val="39393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2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</a:t>
            </a: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7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8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</a:t>
            </a: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2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73234" y="577642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Output :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9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73234" y="577642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Output :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5363" y="3390621"/>
            <a:ext cx="9139040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03877" y="3456991"/>
            <a:ext cx="4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68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3086 -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58" grpId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3601" y="2755942"/>
            <a:ext cx="1124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(DMUX)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97064" y="2755942"/>
            <a:ext cx="1124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(DMUX)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28190" y="3737230"/>
            <a:ext cx="20772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(DMUX, Shift Register)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20816" y="3737230"/>
            <a:ext cx="20772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(DMUX, Shift Register)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41404" y="5643255"/>
            <a:ext cx="1124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(DMUX)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1428750"/>
            <a:ext cx="5210175" cy="40005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3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brightnessContrast bright="19000" contrast="60000"/>
                    </a14:imgEffect>
                  </a14:imgLayer>
                </a14:imgProps>
              </a:ext>
            </a:extLst>
          </a:blip>
          <a:srcRect l="21046" t="13232" r="274" b="17339"/>
          <a:stretch/>
        </p:blipFill>
        <p:spPr>
          <a:xfrm>
            <a:off x="4522600" y="1000647"/>
            <a:ext cx="3148023" cy="43037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43497" y="1740591"/>
            <a:ext cx="554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393939"/>
                </a:solidFill>
              </a:rPr>
              <a:t>Plug</a:t>
            </a:r>
            <a:endParaRPr lang="ko-KR" altLang="en-US" sz="1300" dirty="0">
              <a:solidFill>
                <a:srgbClr val="393939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4177" y="2144861"/>
            <a:ext cx="6790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393939"/>
                </a:solidFill>
              </a:rPr>
              <a:t>Rotor</a:t>
            </a:r>
            <a:endParaRPr lang="ko-KR" altLang="en-US" sz="1300" dirty="0">
              <a:solidFill>
                <a:srgbClr val="393939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87051" y="3113102"/>
            <a:ext cx="8871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393939"/>
                </a:solidFill>
              </a:rPr>
              <a:t>Reflector</a:t>
            </a:r>
            <a:endParaRPr lang="ko-KR" altLang="en-US" sz="1300" dirty="0">
              <a:solidFill>
                <a:srgbClr val="393939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06891" y="3982786"/>
            <a:ext cx="8871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393939"/>
                </a:solidFill>
              </a:rPr>
              <a:t>Rotor</a:t>
            </a:r>
            <a:endParaRPr lang="ko-KR" altLang="en-US" sz="1300" dirty="0">
              <a:solidFill>
                <a:srgbClr val="393939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57845" y="4012820"/>
            <a:ext cx="554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393939"/>
                </a:solidFill>
              </a:rPr>
              <a:t>Plug</a:t>
            </a:r>
            <a:endParaRPr lang="ko-KR" altLang="en-US" sz="1300" dirty="0">
              <a:solidFill>
                <a:srgbClr val="393939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9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9" name="Group 15"/>
          <p:cNvGrpSpPr>
            <a:grpSpLocks noChangeAspect="1"/>
          </p:cNvGrpSpPr>
          <p:nvPr/>
        </p:nvGrpSpPr>
        <p:grpSpPr bwMode="auto">
          <a:xfrm>
            <a:off x="6838716" y="4127618"/>
            <a:ext cx="640926" cy="744476"/>
            <a:chOff x="2073" y="111"/>
            <a:chExt cx="3528" cy="4098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54245" y="2888862"/>
            <a:ext cx="1129035" cy="1987894"/>
            <a:chOff x="3998440" y="1474834"/>
            <a:chExt cx="2262188" cy="3983038"/>
          </a:xfrm>
        </p:grpSpPr>
        <p:sp>
          <p:nvSpPr>
            <p:cNvPr id="9" name="직사각형 8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527108" y="2985859"/>
            <a:ext cx="17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8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27108" y="3498948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27108" y="3806499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527108" y="4145053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27108" y="4451718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6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00" y="1144455"/>
            <a:ext cx="4326922" cy="4894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362" y="1144455"/>
            <a:ext cx="213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Module Plug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Behavior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01083"/>
              </p:ext>
            </p:extLst>
          </p:nvPr>
        </p:nvGraphicFramePr>
        <p:xfrm>
          <a:off x="1217543" y="2511970"/>
          <a:ext cx="316179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Q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Z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633728" y="5960152"/>
            <a:ext cx="273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&lt;Numeric Alphabet&gt;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4434" y="1214493"/>
            <a:ext cx="211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Module Rotor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Behavior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56" y="1327483"/>
            <a:ext cx="4652275" cy="46936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9" name="Group 15"/>
          <p:cNvGrpSpPr>
            <a:grpSpLocks noChangeAspect="1"/>
          </p:cNvGrpSpPr>
          <p:nvPr/>
        </p:nvGrpSpPr>
        <p:grpSpPr bwMode="auto">
          <a:xfrm>
            <a:off x="5679318" y="897040"/>
            <a:ext cx="834103" cy="968864"/>
            <a:chOff x="2073" y="111"/>
            <a:chExt cx="3528" cy="4098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177503" y="1941576"/>
            <a:ext cx="183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24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73701" y="2785928"/>
            <a:ext cx="541964" cy="954237"/>
            <a:chOff x="3998440" y="1474834"/>
            <a:chExt cx="2262188" cy="3983038"/>
          </a:xfrm>
        </p:grpSpPr>
        <p:sp>
          <p:nvSpPr>
            <p:cNvPr id="9" name="직사각형 8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117940" y="2785928"/>
            <a:ext cx="541964" cy="954237"/>
            <a:chOff x="3998440" y="1474834"/>
            <a:chExt cx="2262188" cy="3983038"/>
          </a:xfrm>
        </p:grpSpPr>
        <p:sp>
          <p:nvSpPr>
            <p:cNvPr id="58" name="직사각형 5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558085" y="2785928"/>
            <a:ext cx="541964" cy="954237"/>
            <a:chOff x="3998440" y="1474834"/>
            <a:chExt cx="2262188" cy="3983038"/>
          </a:xfrm>
        </p:grpSpPr>
        <p:sp>
          <p:nvSpPr>
            <p:cNvPr id="66" name="직사각형 65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002325" y="2785928"/>
            <a:ext cx="541964" cy="954237"/>
            <a:chOff x="3998440" y="1474834"/>
            <a:chExt cx="2262188" cy="3983038"/>
          </a:xfrm>
        </p:grpSpPr>
        <p:sp>
          <p:nvSpPr>
            <p:cNvPr id="74" name="직사각형 73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3185387" y="3750689"/>
            <a:ext cx="151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29626" y="3750689"/>
            <a:ext cx="151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73865" y="3750689"/>
            <a:ext cx="151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결과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18104" y="3750689"/>
            <a:ext cx="151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Application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85387" y="4289073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29626" y="4289073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73865" y="4289073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18104" y="4289073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독일군 암호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185387" y="4596624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29626" y="4596624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073865" y="4596624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Enigma </a:t>
            </a:r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518104" y="4596624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해독 </a:t>
            </a:r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Bombe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85387" y="4935178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29626" y="4935178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73865" y="4935178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Enigma </a:t>
            </a:r>
            <a:r>
              <a:rPr lang="ko-KR" altLang="en-US" sz="1600" dirty="0" err="1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647559" y="5236847"/>
            <a:ext cx="151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4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4434" y="1214493"/>
            <a:ext cx="211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Module Rotor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Behavior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86" y="791266"/>
            <a:ext cx="4305820" cy="542149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45" y="785005"/>
            <a:ext cx="4294597" cy="545771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5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flipH="1">
            <a:off x="107028" y="2207615"/>
            <a:ext cx="114852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 smtClean="0">
                <a:solidFill>
                  <a:schemeClr val="bg1"/>
                </a:solidFill>
              </a:rPr>
              <a:t>입력값과</a:t>
            </a:r>
            <a:r>
              <a:rPr lang="ko-KR" altLang="en-US" sz="8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0" b="1" dirty="0" err="1" smtClean="0">
                <a:solidFill>
                  <a:schemeClr val="bg1"/>
                </a:solidFill>
              </a:rPr>
              <a:t>출력값이</a:t>
            </a:r>
            <a:r>
              <a:rPr lang="ko-KR" altLang="en-US" sz="8000" b="1" dirty="0" smtClean="0">
                <a:solidFill>
                  <a:schemeClr val="bg1"/>
                </a:solidFill>
              </a:rPr>
              <a:t> </a:t>
            </a:r>
            <a:endParaRPr lang="en-US" altLang="ko-KR" sz="8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같아질 수 없음</a:t>
            </a:r>
            <a:r>
              <a:rPr lang="en-US" altLang="ko-KR" sz="8000" b="1" dirty="0" smtClean="0">
                <a:solidFill>
                  <a:schemeClr val="bg1"/>
                </a:solidFill>
              </a:rPr>
              <a:t>!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55013" y="6615105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9639" y="655604"/>
            <a:ext cx="2498003" cy="577927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Rotor</a:t>
            </a:r>
            <a:endParaRPr lang="ko-KR" altLang="en-US" sz="4400" dirty="0"/>
          </a:p>
        </p:txBody>
      </p:sp>
      <p:sp>
        <p:nvSpPr>
          <p:cNvPr id="30" name="직사각형 29"/>
          <p:cNvSpPr/>
          <p:nvPr/>
        </p:nvSpPr>
        <p:spPr>
          <a:xfrm>
            <a:off x="8176909" y="607070"/>
            <a:ext cx="2498003" cy="57792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Reflector</a:t>
            </a:r>
            <a:endParaRPr lang="ko-KR" altLang="en-US" sz="4400" dirty="0"/>
          </a:p>
        </p:txBody>
      </p:sp>
      <p:sp>
        <p:nvSpPr>
          <p:cNvPr id="31" name="오른쪽 화살표 30"/>
          <p:cNvSpPr/>
          <p:nvPr/>
        </p:nvSpPr>
        <p:spPr>
          <a:xfrm rot="10800000" flipV="1">
            <a:off x="4147322" y="4762160"/>
            <a:ext cx="3194156" cy="106398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flipV="1">
            <a:off x="4318802" y="980444"/>
            <a:ext cx="3194156" cy="1063980"/>
          </a:xfrm>
          <a:prstGeom prst="rightArrow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3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위쪽/아래쪽 화살표 9"/>
          <p:cNvSpPr/>
          <p:nvPr/>
        </p:nvSpPr>
        <p:spPr>
          <a:xfrm>
            <a:off x="5347855" y="1939637"/>
            <a:ext cx="812800" cy="2503054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3" t="19831" r="532" b="10821"/>
          <a:stretch/>
        </p:blipFill>
        <p:spPr>
          <a:xfrm>
            <a:off x="870438" y="2690479"/>
            <a:ext cx="10067194" cy="1239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33" t="53529" r="532" b="10821"/>
          <a:stretch/>
        </p:blipFill>
        <p:spPr>
          <a:xfrm>
            <a:off x="870438" y="4833504"/>
            <a:ext cx="10067194" cy="637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33" t="19831" r="532" b="44305"/>
          <a:stretch/>
        </p:blipFill>
        <p:spPr>
          <a:xfrm>
            <a:off x="870438" y="1167418"/>
            <a:ext cx="10067194" cy="6411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54145" t="19339" r="791" b="44797"/>
          <a:stretch/>
        </p:blipFill>
        <p:spPr>
          <a:xfrm>
            <a:off x="6224098" y="4059953"/>
            <a:ext cx="4735488" cy="66278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66"/>
          <a:stretch/>
        </p:blipFill>
        <p:spPr>
          <a:xfrm>
            <a:off x="799444" y="1575040"/>
            <a:ext cx="5231028" cy="450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82" t="3951" r="46492" b="50658"/>
          <a:stretch/>
        </p:blipFill>
        <p:spPr>
          <a:xfrm>
            <a:off x="6239168" y="3410865"/>
            <a:ext cx="5522423" cy="6564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82" t="47923" r="46492" b="8510"/>
          <a:stretch/>
        </p:blipFill>
        <p:spPr>
          <a:xfrm>
            <a:off x="6239168" y="3449872"/>
            <a:ext cx="5522422" cy="630116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711413" y="3308413"/>
            <a:ext cx="3605502" cy="1037492"/>
          </a:xfrm>
          <a:prstGeom prst="frame">
            <a:avLst>
              <a:gd name="adj1" fmla="val 91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3847" t="47923" r="913" b="8510"/>
          <a:stretch/>
        </p:blipFill>
        <p:spPr>
          <a:xfrm>
            <a:off x="6239168" y="4092617"/>
            <a:ext cx="4720418" cy="6301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1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53847" t="47923" r="913" b="8510"/>
          <a:stretch/>
        </p:blipFill>
        <p:spPr>
          <a:xfrm>
            <a:off x="6272459" y="4057821"/>
            <a:ext cx="4720418" cy="630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82" t="47923" r="46492" b="8510"/>
          <a:stretch/>
        </p:blipFill>
        <p:spPr>
          <a:xfrm>
            <a:off x="6239168" y="3446183"/>
            <a:ext cx="5522422" cy="63011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66"/>
          <a:stretch/>
        </p:blipFill>
        <p:spPr>
          <a:xfrm>
            <a:off x="799444" y="1575040"/>
            <a:ext cx="5231028" cy="450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2" t="3951" r="46492" b="50658"/>
          <a:stretch/>
        </p:blipFill>
        <p:spPr>
          <a:xfrm>
            <a:off x="6239168" y="3410865"/>
            <a:ext cx="5522423" cy="656493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622220" y="4168594"/>
            <a:ext cx="3605502" cy="1037492"/>
          </a:xfrm>
          <a:prstGeom prst="frame">
            <a:avLst>
              <a:gd name="adj1" fmla="val 91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54145" t="19339" r="791" b="44797"/>
          <a:stretch/>
        </p:blipFill>
        <p:spPr>
          <a:xfrm>
            <a:off x="6272458" y="4037867"/>
            <a:ext cx="4580794" cy="6411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3129" y="2344905"/>
            <a:ext cx="3094893" cy="20350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Rotor</a:t>
            </a:r>
            <a:endParaRPr lang="ko-KR" altLang="en-US" sz="4400" dirty="0"/>
          </a:p>
        </p:txBody>
      </p:sp>
      <p:sp>
        <p:nvSpPr>
          <p:cNvPr id="4" name="오른쪽 화살표 3"/>
          <p:cNvSpPr/>
          <p:nvPr/>
        </p:nvSpPr>
        <p:spPr>
          <a:xfrm>
            <a:off x="2829435" y="2996490"/>
            <a:ext cx="1385454" cy="812800"/>
          </a:xfrm>
          <a:prstGeom prst="rightArrow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7850205" y="2999684"/>
            <a:ext cx="1385454" cy="812800"/>
          </a:xfrm>
          <a:prstGeom prst="rightArrow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0100" y="3079724"/>
            <a:ext cx="160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input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03353" y="2996490"/>
            <a:ext cx="21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output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68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2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21" y="1158007"/>
            <a:ext cx="5124726" cy="48269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05494" y="2082378"/>
            <a:ext cx="3972730" cy="301609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/>
          </a:p>
        </p:txBody>
      </p:sp>
      <p:sp>
        <p:nvSpPr>
          <p:cNvPr id="6" name="오른쪽 화살표 5"/>
          <p:cNvSpPr/>
          <p:nvPr/>
        </p:nvSpPr>
        <p:spPr>
          <a:xfrm>
            <a:off x="2025037" y="3205016"/>
            <a:ext cx="1985819" cy="923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8991" y="3267258"/>
            <a:ext cx="136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평문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39268" y="3205016"/>
            <a:ext cx="21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암호문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353449" y="3128606"/>
            <a:ext cx="1985819" cy="923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2918" y="1943762"/>
            <a:ext cx="13388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bg1"/>
                </a:solidFill>
              </a:rPr>
              <a:t>?</a:t>
            </a:r>
            <a:endParaRPr lang="ko-KR" altLang="en-US" sz="199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7962" y="2971901"/>
            <a:ext cx="27077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 smtClean="0">
                <a:solidFill>
                  <a:schemeClr val="bg1"/>
                </a:solidFill>
              </a:rPr>
              <a:t>Enigma</a:t>
            </a:r>
            <a:endParaRPr lang="ko-KR" altLang="en-US" sz="5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0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82253 0.009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33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83372 -0.0090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4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3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73234" y="577642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Output :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5363" y="3390621"/>
            <a:ext cx="9139040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03877" y="3456991"/>
            <a:ext cx="4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6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49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3086 -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58" grpId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73234" y="577642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Output :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6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4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9" name="Group 15"/>
          <p:cNvGrpSpPr>
            <a:grpSpLocks noChangeAspect="1"/>
          </p:cNvGrpSpPr>
          <p:nvPr/>
        </p:nvGrpSpPr>
        <p:grpSpPr bwMode="auto">
          <a:xfrm>
            <a:off x="6838716" y="4127618"/>
            <a:ext cx="640926" cy="744476"/>
            <a:chOff x="2073" y="111"/>
            <a:chExt cx="3528" cy="4098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54245" y="2888862"/>
            <a:ext cx="1129035" cy="1987894"/>
            <a:chOff x="3998440" y="1474834"/>
            <a:chExt cx="2262188" cy="3983038"/>
          </a:xfrm>
        </p:grpSpPr>
        <p:sp>
          <p:nvSpPr>
            <p:cNvPr id="9" name="직사각형 8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527108" y="2985859"/>
            <a:ext cx="17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  <a:endParaRPr lang="ko-KR" altLang="en-US" sz="28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27108" y="375498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27108" y="4062531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527108" y="4401085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1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</a:t>
            </a: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chemeClr val="bg1"/>
                </a:solidFill>
              </a:rPr>
              <a:t>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9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4227443" y="6096000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6519761" y="6109348"/>
            <a:ext cx="2279374" cy="331326"/>
          </a:xfrm>
          <a:custGeom>
            <a:avLst/>
            <a:gdLst>
              <a:gd name="connsiteX0" fmla="*/ 2279374 w 2279374"/>
              <a:gd name="connsiteY0" fmla="*/ 13252 h 331326"/>
              <a:gd name="connsiteX1" fmla="*/ 1113183 w 2279374"/>
              <a:gd name="connsiteY1" fmla="*/ 331304 h 331326"/>
              <a:gd name="connsiteX2" fmla="*/ 0 w 2279374"/>
              <a:gd name="connsiteY2" fmla="*/ 0 h 3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74" h="331326">
                <a:moveTo>
                  <a:pt x="2279374" y="13252"/>
                </a:moveTo>
                <a:cubicBezTo>
                  <a:pt x="1886226" y="173382"/>
                  <a:pt x="1493079" y="333513"/>
                  <a:pt x="1113183" y="331304"/>
                </a:cubicBezTo>
                <a:cubicBezTo>
                  <a:pt x="733287" y="329095"/>
                  <a:pt x="150191" y="552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8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</a:t>
            </a: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</a:rPr>
              <a:t>XOQ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6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1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BFSPZTN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HYZLBKWENPTVRFIMACSUXOQ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7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62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8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BFSPZTN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SETTING R1:3 R2:7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HYZLBKWENPTVRFIMACSUXOQ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7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061456" y="22274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95916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87054" y="198358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6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9" name="Group 15"/>
          <p:cNvGrpSpPr>
            <a:grpSpLocks noChangeAspect="1"/>
          </p:cNvGrpSpPr>
          <p:nvPr/>
        </p:nvGrpSpPr>
        <p:grpSpPr bwMode="auto">
          <a:xfrm>
            <a:off x="6838716" y="4127618"/>
            <a:ext cx="640926" cy="744476"/>
            <a:chOff x="2073" y="111"/>
            <a:chExt cx="3528" cy="4098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54245" y="2888862"/>
            <a:ext cx="1129035" cy="1987894"/>
            <a:chOff x="3998440" y="1474834"/>
            <a:chExt cx="2262188" cy="3983038"/>
          </a:xfrm>
        </p:grpSpPr>
        <p:sp>
          <p:nvSpPr>
            <p:cNvPr id="9" name="직사각형 8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527108" y="2985859"/>
            <a:ext cx="17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결과</a:t>
            </a:r>
            <a:endParaRPr lang="ko-KR" altLang="en-US" sz="28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27107" y="3717893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27107" y="4062531"/>
            <a:ext cx="249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527107" y="4401085"/>
            <a:ext cx="200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해독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5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19136" y="853057"/>
            <a:ext cx="348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 분석 개요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65" name="직사각형 64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11" y="1550526"/>
            <a:ext cx="4525629" cy="44934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6524" y="1663769"/>
            <a:ext cx="5208532" cy="39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19136" y="853057"/>
            <a:ext cx="348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 분석 개요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87252" y="3540266"/>
            <a:ext cx="982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252" y="4488402"/>
            <a:ext cx="118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252" y="3828175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Plug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집어넣었을 때 나오는 값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2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87252" y="4826956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Rotor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집어넣었을 때 나오는 값 </a:t>
            </a:r>
          </a:p>
        </p:txBody>
      </p:sp>
      <p:sp>
        <p:nvSpPr>
          <p:cNvPr id="62" name="타원 61"/>
          <p:cNvSpPr/>
          <p:nvPr/>
        </p:nvSpPr>
        <p:spPr>
          <a:xfrm>
            <a:off x="527303" y="3557666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527303" y="4505802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65" name="직사각형 64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7092" y="3344340"/>
            <a:ext cx="3866352" cy="296750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87252" y="5405559"/>
            <a:ext cx="118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7252" y="5744113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집어넣었을 때 나오는 값</a:t>
            </a:r>
          </a:p>
        </p:txBody>
      </p:sp>
      <p:sp>
        <p:nvSpPr>
          <p:cNvPr id="45" name="타원 44"/>
          <p:cNvSpPr/>
          <p:nvPr/>
        </p:nvSpPr>
        <p:spPr>
          <a:xfrm>
            <a:off x="527303" y="5422959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979084" y="3554132"/>
            <a:ext cx="982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79084" y="3842041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2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Re_Rotor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집어넣었을 때 나오는 값</a:t>
            </a:r>
          </a:p>
        </p:txBody>
      </p:sp>
      <p:sp>
        <p:nvSpPr>
          <p:cNvPr id="48" name="타원 47"/>
          <p:cNvSpPr/>
          <p:nvPr/>
        </p:nvSpPr>
        <p:spPr>
          <a:xfrm>
            <a:off x="3619135" y="3571532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79084" y="4498087"/>
            <a:ext cx="982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79084" y="4785996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최종 결과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2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619135" y="4515487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335201"/>
            <a:ext cx="12051107" cy="13968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M(01101)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2607545" y="136852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5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O(01111)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346731" y="1367308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6820" y="235172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057936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8889" y="225014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3958" y="1596788"/>
            <a:ext cx="4995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강성현</a:t>
            </a:r>
            <a:endParaRPr lang="en-US" altLang="ko-KR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김선규</a:t>
            </a:r>
            <a:endParaRPr lang="en-US" altLang="ko-KR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이재헌</a:t>
            </a:r>
            <a:endParaRPr lang="en-US" altLang="ko-KR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G(00111)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V(10110)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064015" y="1369263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4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C(00011)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95346" y="1378196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6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T(10100)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(10101)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529056" y="1337878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A(00001)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O(01111)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46572" y="137254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3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L(01100)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Q(10001)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014542" y="1332393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W(10111)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715399" y="1353433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N(00101)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N(01110)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449109" y="133836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S(10011)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R(10010)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199246" y="1357070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925020" y="1347462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G(00111)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0638041" y="133615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Rotor2 -&gt; Rotor3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Rotor2 -&gt; Rotor3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95782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718178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4688180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26867" y="5703791"/>
            <a:ext cx="5804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Hern</a:t>
            </a:r>
            <a:r>
              <a:rPr lang="en-US" altLang="ko-KR" sz="1000" dirty="0">
                <a:solidFill>
                  <a:schemeClr val="bg1"/>
                </a:solidFill>
              </a:rPr>
              <a:t>, A. (2018). </a:t>
            </a:r>
            <a:r>
              <a:rPr lang="en-US" altLang="ko-KR" sz="1000" i="1" dirty="0">
                <a:solidFill>
                  <a:schemeClr val="bg1"/>
                </a:solidFill>
              </a:rPr>
              <a:t>How did the Enigma machine work?</a:t>
            </a:r>
            <a:r>
              <a:rPr lang="en-US" altLang="ko-KR" sz="1000" dirty="0">
                <a:solidFill>
                  <a:schemeClr val="bg1"/>
                </a:solidFill>
              </a:rPr>
              <a:t>. [online] the Guardian. Available at: https://www.theguardian.com/technology/2014/nov/14/how-did-enigma-machine-work-imitation-game [Accessed 5 Jun. 2018].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45" y="2452125"/>
            <a:ext cx="4105848" cy="28960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84" y="120947"/>
            <a:ext cx="4163006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5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N(01110)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6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K(01011)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2549" y="272359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7941" y="2728921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" y="1234748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53333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8354" y="270771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374" y="271615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28766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4366" y="2727235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975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64778" y="2725343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01470" y="2725343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3060" y="273099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71049" y="274384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06530" y="2736020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1367417" y="133724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786122" y="378781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11514" y="379314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1" y="2298967"/>
            <a:ext cx="12051107" cy="139687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36906" y="378956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11927" y="377193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86947" y="378037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12339" y="378956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47939" y="379145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3331" y="378956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48351" y="378956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85043" y="3789562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66633" y="3795217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54622" y="380806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90103" y="3800239"/>
            <a:ext cx="22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</a:t>
            </a:r>
            <a:endParaRPr lang="ko-KR" altLang="en-US" dirty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6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19136" y="853057"/>
            <a:ext cx="348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 분석 개요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66124" y="4818750"/>
            <a:ext cx="118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복호화</a:t>
            </a:r>
            <a:endParaRPr lang="ko-KR" altLang="en-US" sz="16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66124" y="5157304"/>
            <a:ext cx="378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복호화를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하기 위해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종전에 암호화한 값을 순서대로 넣었다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406175" y="4836150"/>
            <a:ext cx="303754" cy="303754"/>
          </a:xfrm>
          <a:prstGeom prst="ellipse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65" name="직사각형 64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36" y="1663769"/>
            <a:ext cx="4497111" cy="26529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347" y="1663769"/>
            <a:ext cx="5208532" cy="39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M(01101)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471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3885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248176" y="145099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671829" y="206726"/>
            <a:ext cx="1538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O(01111)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19465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19465" y="4813238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3885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000552" y="145099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V(10110)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G(00111)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71356" y="1461821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C(00011)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526968" y="1429971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296235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U(10101)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T(10100)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313393" y="1437358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O(01111)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A(00001)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63529" y="1422416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Q(10001)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L(01100)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785346" y="1445258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2898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84297" y="3402961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HYZLBKWENPTVRFIMACSUXOQDGJ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QGHXUYEALVIDJCRWMKOBFSPZTN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6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W(10111)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579286" y="1461812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2898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38498" y="274225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(01110)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E(00101)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9329423" y="1460163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2898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38498" y="274225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63890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R(10010)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10101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S(10011)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095986" y="145099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2898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38498" y="274225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63890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38910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D(00100)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4" y="1235105"/>
            <a:ext cx="11082565" cy="14651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00100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11000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01011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01001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I(01001)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858856" y="145099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527053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2445" y="273650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7465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2486" y="272273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7506" y="2731178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2898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38498" y="2742256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63890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38910" y="274036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75602" y="2740364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Results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8716" y="3202525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0428" y="3219742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Decoding 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???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715" y="3688908"/>
            <a:ext cx="3599229" cy="195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= input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to W1: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W1 to W2: Rotor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W2 to W3: Reflector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 to W4: </a:t>
            </a:r>
            <a:r>
              <a:rPr lang="en-US" altLang="ko-KR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Reflect_Rotor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W4 to O: Plug</a:t>
            </a:r>
          </a:p>
          <a:p>
            <a:pPr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 = output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8795" y="3786638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9879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W1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8795" y="482688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W2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8795" y="5347004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W3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59886" y="3730222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W4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59885" y="4306760"/>
            <a:ext cx="63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B73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  <a:endParaRPr lang="ko-KR" altLang="en-US" sz="1600" dirty="0">
              <a:solidFill>
                <a:srgbClr val="EEB73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35958" y="3760284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35958" y="4283677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35958" y="4811082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335958" y="5320149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en-US" altLang="ko-KR" sz="14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97048" y="3705090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797048" y="4283676"/>
            <a:ext cx="898776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121557" y="5344661"/>
            <a:ext cx="250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4F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The Result is</a:t>
            </a:r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???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98400" y="269971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73420" y="270357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441" y="268594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23461" y="2694384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48853" y="270357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84453" y="2705462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09845" y="270357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384865" y="270357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121557" y="2703570"/>
            <a:ext cx="341294" cy="380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408122" y="1389234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7" y="1230075"/>
            <a:ext cx="11670415" cy="145817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94754" y="2714880"/>
            <a:ext cx="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453496" y="1445103"/>
            <a:ext cx="770804" cy="124928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052589" y="206726"/>
            <a:ext cx="110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신호 분석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85696" y="206726"/>
            <a:ext cx="152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Enigma </a:t>
            </a:r>
            <a:r>
              <a:rPr lang="ko-KR" altLang="en-US" sz="14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암호화</a:t>
            </a:r>
            <a:endParaRPr lang="ko-KR" altLang="en-US" sz="14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71829" y="206726"/>
            <a:ext cx="1538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Enigma </a:t>
            </a:r>
            <a:r>
              <a:rPr lang="ko-KR" altLang="en-US" sz="14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</a:t>
            </a:r>
            <a:endParaRPr lang="en-US" altLang="ko-KR" sz="1400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338" y="3301710"/>
            <a:ext cx="3272876" cy="25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한계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62851" y="1969746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중복된 글자를 못 받음</a:t>
            </a:r>
            <a:endParaRPr lang="ko-KR" altLang="en-US" sz="14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62851" y="2290080"/>
            <a:ext cx="216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많은 방법들을 시도하였으나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구조상 결함으로 인해 </a:t>
            </a:r>
            <a:r>
              <a:rPr lang="ko-KR" altLang="en-US" sz="1200" b="1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중복된 글자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암호화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2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복호화하지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못한다</a:t>
            </a:r>
            <a:endParaRPr lang="ko-KR" altLang="en-US" sz="12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62851" y="3221992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1400" dirty="0" err="1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로터가</a:t>
            </a:r>
            <a:r>
              <a:rPr lang="ko-KR" altLang="en-US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개라 쉽게 뚫림</a:t>
            </a:r>
            <a:endParaRPr lang="ko-KR" altLang="en-US" sz="14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62851" y="3542326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</a:t>
            </a:r>
            <a:r>
              <a:rPr lang="ko-KR" altLang="en-US" sz="1200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로터에서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생기는 경우의 수는 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1352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가지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턱없이 적다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2851" y="4309830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1400" dirty="0" err="1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로터</a:t>
            </a:r>
            <a:r>
              <a:rPr lang="ko-KR" altLang="en-US" sz="1400" dirty="0" smtClean="0">
                <a:solidFill>
                  <a:srgbClr val="EEB73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위치 변환 어려움</a:t>
            </a:r>
            <a:endParaRPr lang="ko-KR" altLang="en-US" sz="14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62851" y="4630164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이를 바꾸기 위해서는 코드를 뜯어내서 바꾸어야 한다</a:t>
            </a:r>
            <a:r>
              <a:rPr lang="en-US" altLang="ko-KR" sz="12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34440" y="1962240"/>
            <a:ext cx="2159213" cy="1252246"/>
          </a:xfrm>
          <a:prstGeom prst="rect">
            <a:avLst/>
          </a:prstGeom>
          <a:solidFill>
            <a:srgbClr val="696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264452" y="1964742"/>
            <a:ext cx="2159213" cy="1252246"/>
          </a:xfrm>
          <a:prstGeom prst="rect">
            <a:avLst/>
          </a:prstGeom>
          <a:solidFill>
            <a:srgbClr val="EEB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782950" y="1962240"/>
            <a:ext cx="2159213" cy="1252246"/>
          </a:xfrm>
          <a:prstGeom prst="rect">
            <a:avLst/>
          </a:prstGeom>
          <a:solidFill>
            <a:srgbClr val="B4B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34440" y="3214486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264452" y="3216988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782949" y="3214486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527022" y="2434473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로터가</a:t>
            </a:r>
            <a:r>
              <a:rPr lang="ko-KR" altLang="en-US" sz="1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  <a:endParaRPr lang="ko-KR" altLang="en-US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71096" y="2436975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중복된 글자를 못 받음</a:t>
            </a:r>
            <a:endParaRPr lang="ko-KR" altLang="en-US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03654" y="2434474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로터</a:t>
            </a:r>
            <a:r>
              <a:rPr lang="ko-KR" altLang="en-US" sz="1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위치 변환이 어려움</a:t>
            </a:r>
            <a:endParaRPr lang="ko-KR" altLang="en-US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27023" y="3994548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로터만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따지면</a:t>
            </a:r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총 경우의 수가</a:t>
            </a:r>
            <a:endParaRPr lang="en-US" altLang="ko-KR" sz="1200" dirty="0" smtClean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26*26*2! = 1352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가지</a:t>
            </a:r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4034" y="3943222"/>
            <a:ext cx="230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구조상의 결함으로 인해 </a:t>
            </a:r>
            <a:r>
              <a:rPr lang="ko-KR" altLang="en-US" sz="1200" b="1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중복된</a:t>
            </a:r>
            <a:endParaRPr lang="en-US" altLang="ko-KR" sz="1200" b="1" dirty="0" smtClean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글자를 받을 시 </a:t>
            </a:r>
            <a:r>
              <a:rPr lang="ko-KR" altLang="en-US" sz="1200" dirty="0" err="1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로터가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정상적으로 돌아가지 않는다</a:t>
            </a:r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782948" y="3994548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각각의 </a:t>
            </a:r>
            <a:r>
              <a:rPr lang="ko-KR" altLang="en-US" sz="1200" dirty="0" err="1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로터로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지정된 </a:t>
            </a:r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r1, r2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전부 </a:t>
            </a:r>
            <a:r>
              <a:rPr lang="en-US" altLang="ko-KR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r2, r1</a:t>
            </a:r>
            <a:r>
              <a:rPr lang="ko-KR" altLang="en-US" sz="1200" dirty="0" smtClean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변경해야 한다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3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9" name="Group 15"/>
          <p:cNvGrpSpPr>
            <a:grpSpLocks noChangeAspect="1"/>
          </p:cNvGrpSpPr>
          <p:nvPr/>
        </p:nvGrpSpPr>
        <p:grpSpPr bwMode="auto">
          <a:xfrm>
            <a:off x="6838716" y="4127618"/>
            <a:ext cx="640926" cy="744476"/>
            <a:chOff x="2073" y="111"/>
            <a:chExt cx="3528" cy="4098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54245" y="2888862"/>
            <a:ext cx="1129035" cy="1987894"/>
            <a:chOff x="3998440" y="1474834"/>
            <a:chExt cx="2262188" cy="3983038"/>
          </a:xfrm>
        </p:grpSpPr>
        <p:sp>
          <p:nvSpPr>
            <p:cNvPr id="9" name="직사각형 8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527107" y="2985859"/>
            <a:ext cx="19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Application</a:t>
            </a:r>
            <a:endParaRPr lang="ko-KR" altLang="en-US" sz="28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62909" y="3792595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독일군 암호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62910" y="4127618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해독 </a:t>
            </a:r>
            <a:r>
              <a:rPr lang="en-US" altLang="ko-KR" sz="20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2000" dirty="0" err="1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봄브</a:t>
            </a:r>
            <a:endParaRPr lang="ko-KR" altLang="en-US" sz="20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17452" y="1525202"/>
            <a:ext cx="2979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에니그마</a:t>
            </a:r>
            <a:r>
              <a:rPr lang="ko-KR" altLang="en-US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기계</a:t>
            </a:r>
            <a:endParaRPr lang="en-US" altLang="ko-KR" sz="2200" dirty="0" smtClean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(Enigma Machine)</a:t>
            </a:r>
            <a:endParaRPr lang="ko-KR" altLang="en-US" sz="2200" dirty="0">
              <a:solidFill>
                <a:srgbClr val="EEB73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7452" y="2471370"/>
            <a:ext cx="5039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세계 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 대전에 사용된 암호화 기계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-1926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년 독일 군대에서 처음 사용되었다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전기 기사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아르투르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세르비우스가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최초의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에니그마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모델을 개발했다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.. 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이는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상품화되었고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전쟁이 시작한 후 독일군의 암호 기계로 채택되었다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8" y="1135142"/>
            <a:ext cx="3812812" cy="458066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17452" y="4974336"/>
            <a:ext cx="4734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*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잭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첼로너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&lt;&lt;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죽기 전에 꼭 알아야 할 세상을 바꾼 발명품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1001&gt;&gt;, 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마로니에북스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2010</a:t>
            </a:r>
            <a:endParaRPr lang="ko-KR" altLang="en-US" sz="10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Application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81116" y="195108"/>
            <a:ext cx="138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독일군 암호</a:t>
            </a:r>
            <a:endParaRPr lang="ko-KR" altLang="en-US" sz="1600" dirty="0">
              <a:solidFill>
                <a:srgbClr val="F4F3F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59255" y="195108"/>
            <a:ext cx="1393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해독 </a:t>
            </a:r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dirty="0" err="1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봄브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3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3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17451" y="1525202"/>
            <a:ext cx="345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에니그마</a:t>
            </a:r>
            <a:r>
              <a:rPr lang="ko-KR" altLang="en-US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암호의 해독 </a:t>
            </a:r>
            <a:r>
              <a:rPr lang="en-US" altLang="ko-KR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200" dirty="0" err="1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봄브</a:t>
            </a:r>
            <a:endParaRPr lang="en-US" altLang="ko-KR" sz="2200" dirty="0" smtClean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(British Bombe)</a:t>
            </a:r>
            <a:r>
              <a:rPr lang="ko-KR" altLang="en-US" sz="2200" dirty="0" smtClean="0">
                <a:solidFill>
                  <a:srgbClr val="E7E7E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2200" dirty="0" smtClean="0">
              <a:solidFill>
                <a:srgbClr val="E7E7E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7452" y="2471370"/>
            <a:ext cx="55516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영국의 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Bletchley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Park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에니그마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해독을 위해 발명한 기계이다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-1940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년 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8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월에 </a:t>
            </a:r>
            <a:r>
              <a:rPr lang="ko-KR" altLang="en-US" dirty="0" err="1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엘런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튜링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(Alan Turing)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중심으로 하여 완성하였고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연합군의 승리에 기여했다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이는 현대의 기계적 컴퓨터의 초석이 되었다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7452" y="4974336"/>
            <a:ext cx="4734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*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잭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첼로너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&lt;&lt;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죽기 전에 꼭 알아야 할 세상을 바꾼 발명품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1001&gt;&gt;, </a:t>
            </a:r>
            <a:r>
              <a:rPr lang="ko-KR" altLang="en-US" sz="1000" dirty="0" err="1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마로니에북스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2010</a:t>
            </a:r>
            <a:endParaRPr lang="ko-KR" altLang="en-US" sz="10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Application</a:t>
            </a:r>
            <a:endParaRPr lang="ko-KR" altLang="en-US" sz="2000" dirty="0">
              <a:solidFill>
                <a:srgbClr val="EEB73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81116" y="195108"/>
            <a:ext cx="138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독일군 암호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59255" y="195108"/>
            <a:ext cx="138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해독 </a:t>
            </a:r>
            <a:r>
              <a:rPr lang="en-US" altLang="ko-KR" sz="1600" dirty="0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dirty="0" err="1" smtClean="0">
                <a:solidFill>
                  <a:srgbClr val="E7E7E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봄브</a:t>
            </a:r>
            <a:endParaRPr lang="ko-KR" altLang="en-US" sz="1600" dirty="0">
              <a:solidFill>
                <a:srgbClr val="E7E7E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3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11" y="980105"/>
            <a:ext cx="3036775" cy="45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5"/>
          <p:cNvGrpSpPr>
            <a:grpSpLocks noChangeAspect="1"/>
          </p:cNvGrpSpPr>
          <p:nvPr/>
        </p:nvGrpSpPr>
        <p:grpSpPr bwMode="auto">
          <a:xfrm>
            <a:off x="5679679" y="1771871"/>
            <a:ext cx="834103" cy="968864"/>
            <a:chOff x="2073" y="111"/>
            <a:chExt cx="3528" cy="4098"/>
          </a:xfrm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17772" y="2934784"/>
            <a:ext cx="2959305" cy="1239546"/>
            <a:chOff x="4617772" y="2788271"/>
            <a:chExt cx="2959305" cy="1239546"/>
          </a:xfrm>
        </p:grpSpPr>
        <p:sp>
          <p:nvSpPr>
            <p:cNvPr id="29" name="TextBox 28"/>
            <p:cNvSpPr txBox="1"/>
            <p:nvPr/>
          </p:nvSpPr>
          <p:spPr>
            <a:xfrm>
              <a:off x="4617772" y="2833838"/>
              <a:ext cx="2959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mtClean="0">
                  <a:solidFill>
                    <a:srgbClr val="EEB73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감사합니다</a:t>
              </a:r>
              <a:endParaRPr lang="ko-KR" altLang="en-US" sz="48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005117" y="2788271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532868" y="2788271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060619" y="2788271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588370" y="2788271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116120" y="2788271"/>
              <a:ext cx="73520" cy="73520"/>
            </a:xfrm>
            <a:prstGeom prst="ellipse">
              <a:avLst/>
            </a:prstGeom>
            <a:solidFill>
              <a:srgbClr val="F4F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828372" y="3719473"/>
              <a:ext cx="2546647" cy="28506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74571" y="3689263"/>
              <a:ext cx="2445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이상 </a:t>
              </a:r>
              <a:r>
                <a:rPr lang="en-US" altLang="ko-KR" sz="1600" dirty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9</a:t>
              </a:r>
              <a:r>
                <a:rPr lang="ko-KR" altLang="en-US" sz="1600" dirty="0" smtClean="0">
                  <a:solidFill>
                    <a:srgbClr val="393939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조입니다</a:t>
              </a:r>
              <a:endParaRPr lang="ko-KR" altLang="en-US" sz="1600" dirty="0">
                <a:solidFill>
                  <a:srgbClr val="39393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84297" y="3402961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HYZLBKWENPTVRFIMACSUXOQDGJ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SETTING R1:3 R2:7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4747" y="3405240"/>
            <a:ext cx="9139040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HYZLBKWENPTVRFIMACSUXOQDG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38766" y="3402961"/>
            <a:ext cx="542841" cy="59820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32" name="오른쪽 화살표 31"/>
          <p:cNvSpPr/>
          <p:nvPr/>
        </p:nvSpPr>
        <p:spPr>
          <a:xfrm rot="10800000">
            <a:off x="2219289" y="3899299"/>
            <a:ext cx="440597" cy="1748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QGHXUYEALVIDJCRWMKOBFSPZTN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3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03086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8" grpId="0"/>
      <p:bldP spid="58" grpId="1"/>
      <p:bldP spid="60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BFSPZTN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SETTING R1:3 R2:7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HYZLBKWENPTVRFIMACSUXOQ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3759" y="66134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10998019" y="6496981"/>
            <a:ext cx="298996" cy="347303"/>
            <a:chOff x="2073" y="111"/>
            <a:chExt cx="3528" cy="4098"/>
          </a:xfrm>
        </p:grpSpPr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2073" y="385"/>
              <a:ext cx="857" cy="407"/>
            </a:xfrm>
            <a:custGeom>
              <a:avLst/>
              <a:gdLst>
                <a:gd name="T0" fmla="*/ 67 w 857"/>
                <a:gd name="T1" fmla="*/ 0 h 407"/>
                <a:gd name="T2" fmla="*/ 789 w 857"/>
                <a:gd name="T3" fmla="*/ 0 h 407"/>
                <a:gd name="T4" fmla="*/ 810 w 857"/>
                <a:gd name="T5" fmla="*/ 4 h 407"/>
                <a:gd name="T6" fmla="*/ 829 w 857"/>
                <a:gd name="T7" fmla="*/ 13 h 407"/>
                <a:gd name="T8" fmla="*/ 844 w 857"/>
                <a:gd name="T9" fmla="*/ 28 h 407"/>
                <a:gd name="T10" fmla="*/ 854 w 857"/>
                <a:gd name="T11" fmla="*/ 46 h 407"/>
                <a:gd name="T12" fmla="*/ 857 w 857"/>
                <a:gd name="T13" fmla="*/ 68 h 407"/>
                <a:gd name="T14" fmla="*/ 852 w 857"/>
                <a:gd name="T15" fmla="*/ 113 h 407"/>
                <a:gd name="T16" fmla="*/ 841 w 857"/>
                <a:gd name="T17" fmla="*/ 158 h 407"/>
                <a:gd name="T18" fmla="*/ 823 w 857"/>
                <a:gd name="T19" fmla="*/ 199 h 407"/>
                <a:gd name="T20" fmla="*/ 798 w 857"/>
                <a:gd name="T21" fmla="*/ 239 h 407"/>
                <a:gd name="T22" fmla="*/ 768 w 857"/>
                <a:gd name="T23" fmla="*/ 275 h 407"/>
                <a:gd name="T24" fmla="*/ 731 w 857"/>
                <a:gd name="T25" fmla="*/ 307 h 407"/>
                <a:gd name="T26" fmla="*/ 690 w 857"/>
                <a:gd name="T27" fmla="*/ 336 h 407"/>
                <a:gd name="T28" fmla="*/ 644 w 857"/>
                <a:gd name="T29" fmla="*/ 361 h 407"/>
                <a:gd name="T30" fmla="*/ 594 w 857"/>
                <a:gd name="T31" fmla="*/ 380 h 407"/>
                <a:gd name="T32" fmla="*/ 542 w 857"/>
                <a:gd name="T33" fmla="*/ 394 h 407"/>
                <a:gd name="T34" fmla="*/ 486 w 857"/>
                <a:gd name="T35" fmla="*/ 404 h 407"/>
                <a:gd name="T36" fmla="*/ 428 w 857"/>
                <a:gd name="T37" fmla="*/ 407 h 407"/>
                <a:gd name="T38" fmla="*/ 370 w 857"/>
                <a:gd name="T39" fmla="*/ 404 h 407"/>
                <a:gd name="T40" fmla="*/ 314 w 857"/>
                <a:gd name="T41" fmla="*/ 394 h 407"/>
                <a:gd name="T42" fmla="*/ 262 w 857"/>
                <a:gd name="T43" fmla="*/ 380 h 407"/>
                <a:gd name="T44" fmla="*/ 212 w 857"/>
                <a:gd name="T45" fmla="*/ 361 h 407"/>
                <a:gd name="T46" fmla="*/ 166 w 857"/>
                <a:gd name="T47" fmla="*/ 336 h 407"/>
                <a:gd name="T48" fmla="*/ 125 w 857"/>
                <a:gd name="T49" fmla="*/ 307 h 407"/>
                <a:gd name="T50" fmla="*/ 89 w 857"/>
                <a:gd name="T51" fmla="*/ 275 h 407"/>
                <a:gd name="T52" fmla="*/ 58 w 857"/>
                <a:gd name="T53" fmla="*/ 239 h 407"/>
                <a:gd name="T54" fmla="*/ 34 w 857"/>
                <a:gd name="T55" fmla="*/ 199 h 407"/>
                <a:gd name="T56" fmla="*/ 15 w 857"/>
                <a:gd name="T57" fmla="*/ 158 h 407"/>
                <a:gd name="T58" fmla="*/ 4 w 857"/>
                <a:gd name="T59" fmla="*/ 113 h 407"/>
                <a:gd name="T60" fmla="*/ 0 w 857"/>
                <a:gd name="T61" fmla="*/ 68 h 407"/>
                <a:gd name="T62" fmla="*/ 2 w 857"/>
                <a:gd name="T63" fmla="*/ 46 h 407"/>
                <a:gd name="T64" fmla="*/ 12 w 857"/>
                <a:gd name="T65" fmla="*/ 28 h 407"/>
                <a:gd name="T66" fmla="*/ 27 w 857"/>
                <a:gd name="T67" fmla="*/ 13 h 407"/>
                <a:gd name="T68" fmla="*/ 46 w 857"/>
                <a:gd name="T69" fmla="*/ 4 h 407"/>
                <a:gd name="T70" fmla="*/ 67 w 857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7" h="407">
                  <a:moveTo>
                    <a:pt x="67" y="0"/>
                  </a:moveTo>
                  <a:lnTo>
                    <a:pt x="789" y="0"/>
                  </a:lnTo>
                  <a:lnTo>
                    <a:pt x="810" y="4"/>
                  </a:lnTo>
                  <a:lnTo>
                    <a:pt x="829" y="13"/>
                  </a:lnTo>
                  <a:lnTo>
                    <a:pt x="844" y="28"/>
                  </a:lnTo>
                  <a:lnTo>
                    <a:pt x="854" y="46"/>
                  </a:lnTo>
                  <a:lnTo>
                    <a:pt x="857" y="68"/>
                  </a:lnTo>
                  <a:lnTo>
                    <a:pt x="852" y="113"/>
                  </a:lnTo>
                  <a:lnTo>
                    <a:pt x="841" y="158"/>
                  </a:lnTo>
                  <a:lnTo>
                    <a:pt x="823" y="199"/>
                  </a:lnTo>
                  <a:lnTo>
                    <a:pt x="798" y="239"/>
                  </a:lnTo>
                  <a:lnTo>
                    <a:pt x="768" y="275"/>
                  </a:lnTo>
                  <a:lnTo>
                    <a:pt x="731" y="307"/>
                  </a:lnTo>
                  <a:lnTo>
                    <a:pt x="690" y="336"/>
                  </a:lnTo>
                  <a:lnTo>
                    <a:pt x="644" y="361"/>
                  </a:lnTo>
                  <a:lnTo>
                    <a:pt x="594" y="380"/>
                  </a:lnTo>
                  <a:lnTo>
                    <a:pt x="542" y="394"/>
                  </a:lnTo>
                  <a:lnTo>
                    <a:pt x="486" y="404"/>
                  </a:lnTo>
                  <a:lnTo>
                    <a:pt x="428" y="407"/>
                  </a:lnTo>
                  <a:lnTo>
                    <a:pt x="370" y="404"/>
                  </a:lnTo>
                  <a:lnTo>
                    <a:pt x="314" y="394"/>
                  </a:lnTo>
                  <a:lnTo>
                    <a:pt x="262" y="380"/>
                  </a:lnTo>
                  <a:lnTo>
                    <a:pt x="212" y="361"/>
                  </a:lnTo>
                  <a:lnTo>
                    <a:pt x="166" y="336"/>
                  </a:lnTo>
                  <a:lnTo>
                    <a:pt x="125" y="307"/>
                  </a:lnTo>
                  <a:lnTo>
                    <a:pt x="89" y="275"/>
                  </a:lnTo>
                  <a:lnTo>
                    <a:pt x="58" y="239"/>
                  </a:lnTo>
                  <a:lnTo>
                    <a:pt x="34" y="199"/>
                  </a:lnTo>
                  <a:lnTo>
                    <a:pt x="15" y="158"/>
                  </a:lnTo>
                  <a:lnTo>
                    <a:pt x="4" y="113"/>
                  </a:lnTo>
                  <a:lnTo>
                    <a:pt x="0" y="68"/>
                  </a:lnTo>
                  <a:lnTo>
                    <a:pt x="2" y="46"/>
                  </a:lnTo>
                  <a:lnTo>
                    <a:pt x="12" y="28"/>
                  </a:lnTo>
                  <a:lnTo>
                    <a:pt x="27" y="13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2373" y="385"/>
              <a:ext cx="557" cy="407"/>
            </a:xfrm>
            <a:custGeom>
              <a:avLst/>
              <a:gdLst>
                <a:gd name="T0" fmla="*/ 232 w 557"/>
                <a:gd name="T1" fmla="*/ 0 h 407"/>
                <a:gd name="T2" fmla="*/ 489 w 557"/>
                <a:gd name="T3" fmla="*/ 0 h 407"/>
                <a:gd name="T4" fmla="*/ 510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2 w 557"/>
                <a:gd name="T15" fmla="*/ 113 h 407"/>
                <a:gd name="T16" fmla="*/ 541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8 w 557"/>
                <a:gd name="T23" fmla="*/ 275 h 407"/>
                <a:gd name="T24" fmla="*/ 431 w 557"/>
                <a:gd name="T25" fmla="*/ 307 h 407"/>
                <a:gd name="T26" fmla="*/ 390 w 557"/>
                <a:gd name="T27" fmla="*/ 336 h 407"/>
                <a:gd name="T28" fmla="*/ 344 w 557"/>
                <a:gd name="T29" fmla="*/ 361 h 407"/>
                <a:gd name="T30" fmla="*/ 294 w 557"/>
                <a:gd name="T31" fmla="*/ 380 h 407"/>
                <a:gd name="T32" fmla="*/ 242 w 557"/>
                <a:gd name="T33" fmla="*/ 394 h 407"/>
                <a:gd name="T34" fmla="*/ 186 w 557"/>
                <a:gd name="T35" fmla="*/ 404 h 407"/>
                <a:gd name="T36" fmla="*/ 128 w 557"/>
                <a:gd name="T37" fmla="*/ 407 h 407"/>
                <a:gd name="T38" fmla="*/ 85 w 557"/>
                <a:gd name="T39" fmla="*/ 405 h 407"/>
                <a:gd name="T40" fmla="*/ 41 w 557"/>
                <a:gd name="T41" fmla="*/ 399 h 407"/>
                <a:gd name="T42" fmla="*/ 0 w 557"/>
                <a:gd name="T43" fmla="*/ 392 h 407"/>
                <a:gd name="T44" fmla="*/ 50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0 w 557"/>
                <a:gd name="T51" fmla="*/ 302 h 407"/>
                <a:gd name="T52" fmla="*/ 215 w 557"/>
                <a:gd name="T53" fmla="*/ 270 h 407"/>
                <a:gd name="T54" fmla="*/ 245 w 557"/>
                <a:gd name="T55" fmla="*/ 235 h 407"/>
                <a:gd name="T56" fmla="*/ 268 w 557"/>
                <a:gd name="T57" fmla="*/ 197 h 407"/>
                <a:gd name="T58" fmla="*/ 286 w 557"/>
                <a:gd name="T59" fmla="*/ 156 h 407"/>
                <a:gd name="T60" fmla="*/ 297 w 557"/>
                <a:gd name="T61" fmla="*/ 112 h 407"/>
                <a:gd name="T62" fmla="*/ 301 w 557"/>
                <a:gd name="T63" fmla="*/ 68 h 407"/>
                <a:gd name="T64" fmla="*/ 297 w 557"/>
                <a:gd name="T65" fmla="*/ 46 h 407"/>
                <a:gd name="T66" fmla="*/ 287 w 557"/>
                <a:gd name="T67" fmla="*/ 28 h 407"/>
                <a:gd name="T68" fmla="*/ 272 w 557"/>
                <a:gd name="T69" fmla="*/ 13 h 407"/>
                <a:gd name="T70" fmla="*/ 253 w 557"/>
                <a:gd name="T71" fmla="*/ 4 h 407"/>
                <a:gd name="T72" fmla="*/ 232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2" y="0"/>
                  </a:moveTo>
                  <a:lnTo>
                    <a:pt x="489" y="0"/>
                  </a:lnTo>
                  <a:lnTo>
                    <a:pt x="510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2" y="113"/>
                  </a:lnTo>
                  <a:lnTo>
                    <a:pt x="541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8" y="275"/>
                  </a:lnTo>
                  <a:lnTo>
                    <a:pt x="431" y="307"/>
                  </a:lnTo>
                  <a:lnTo>
                    <a:pt x="390" y="336"/>
                  </a:lnTo>
                  <a:lnTo>
                    <a:pt x="344" y="361"/>
                  </a:lnTo>
                  <a:lnTo>
                    <a:pt x="294" y="380"/>
                  </a:lnTo>
                  <a:lnTo>
                    <a:pt x="242" y="394"/>
                  </a:lnTo>
                  <a:lnTo>
                    <a:pt x="186" y="404"/>
                  </a:lnTo>
                  <a:lnTo>
                    <a:pt x="128" y="407"/>
                  </a:lnTo>
                  <a:lnTo>
                    <a:pt x="85" y="405"/>
                  </a:lnTo>
                  <a:lnTo>
                    <a:pt x="41" y="399"/>
                  </a:lnTo>
                  <a:lnTo>
                    <a:pt x="0" y="392"/>
                  </a:lnTo>
                  <a:lnTo>
                    <a:pt x="50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0" y="302"/>
                  </a:lnTo>
                  <a:lnTo>
                    <a:pt x="215" y="270"/>
                  </a:lnTo>
                  <a:lnTo>
                    <a:pt x="245" y="235"/>
                  </a:lnTo>
                  <a:lnTo>
                    <a:pt x="268" y="197"/>
                  </a:lnTo>
                  <a:lnTo>
                    <a:pt x="286" y="156"/>
                  </a:lnTo>
                  <a:lnTo>
                    <a:pt x="297" y="112"/>
                  </a:lnTo>
                  <a:lnTo>
                    <a:pt x="301" y="68"/>
                  </a:lnTo>
                  <a:lnTo>
                    <a:pt x="297" y="46"/>
                  </a:lnTo>
                  <a:lnTo>
                    <a:pt x="287" y="28"/>
                  </a:lnTo>
                  <a:lnTo>
                    <a:pt x="272" y="13"/>
                  </a:lnTo>
                  <a:lnTo>
                    <a:pt x="253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2073" y="111"/>
              <a:ext cx="1245" cy="410"/>
            </a:xfrm>
            <a:custGeom>
              <a:avLst/>
              <a:gdLst>
                <a:gd name="T0" fmla="*/ 341 w 1245"/>
                <a:gd name="T1" fmla="*/ 0 h 410"/>
                <a:gd name="T2" fmla="*/ 1178 w 1245"/>
                <a:gd name="T3" fmla="*/ 0 h 410"/>
                <a:gd name="T4" fmla="*/ 1199 w 1245"/>
                <a:gd name="T5" fmla="*/ 4 h 410"/>
                <a:gd name="T6" fmla="*/ 1217 w 1245"/>
                <a:gd name="T7" fmla="*/ 14 h 410"/>
                <a:gd name="T8" fmla="*/ 1232 w 1245"/>
                <a:gd name="T9" fmla="*/ 27 h 410"/>
                <a:gd name="T10" fmla="*/ 1242 w 1245"/>
                <a:gd name="T11" fmla="*/ 46 h 410"/>
                <a:gd name="T12" fmla="*/ 1245 w 1245"/>
                <a:gd name="T13" fmla="*/ 68 h 410"/>
                <a:gd name="T14" fmla="*/ 1245 w 1245"/>
                <a:gd name="T15" fmla="*/ 342 h 410"/>
                <a:gd name="T16" fmla="*/ 1242 w 1245"/>
                <a:gd name="T17" fmla="*/ 364 h 410"/>
                <a:gd name="T18" fmla="*/ 1232 w 1245"/>
                <a:gd name="T19" fmla="*/ 382 h 410"/>
                <a:gd name="T20" fmla="*/ 1217 w 1245"/>
                <a:gd name="T21" fmla="*/ 396 h 410"/>
                <a:gd name="T22" fmla="*/ 1199 w 1245"/>
                <a:gd name="T23" fmla="*/ 406 h 410"/>
                <a:gd name="T24" fmla="*/ 1178 w 1245"/>
                <a:gd name="T25" fmla="*/ 410 h 410"/>
                <a:gd name="T26" fmla="*/ 67 w 1245"/>
                <a:gd name="T27" fmla="*/ 410 h 410"/>
                <a:gd name="T28" fmla="*/ 46 w 1245"/>
                <a:gd name="T29" fmla="*/ 406 h 410"/>
                <a:gd name="T30" fmla="*/ 27 w 1245"/>
                <a:gd name="T31" fmla="*/ 396 h 410"/>
                <a:gd name="T32" fmla="*/ 12 w 1245"/>
                <a:gd name="T33" fmla="*/ 382 h 410"/>
                <a:gd name="T34" fmla="*/ 2 w 1245"/>
                <a:gd name="T35" fmla="*/ 364 h 410"/>
                <a:gd name="T36" fmla="*/ 0 w 1245"/>
                <a:gd name="T37" fmla="*/ 342 h 410"/>
                <a:gd name="T38" fmla="*/ 4 w 1245"/>
                <a:gd name="T39" fmla="*/ 292 h 410"/>
                <a:gd name="T40" fmla="*/ 14 w 1245"/>
                <a:gd name="T41" fmla="*/ 243 h 410"/>
                <a:gd name="T42" fmla="*/ 31 w 1245"/>
                <a:gd name="T43" fmla="*/ 197 h 410"/>
                <a:gd name="T44" fmla="*/ 55 w 1245"/>
                <a:gd name="T45" fmla="*/ 156 h 410"/>
                <a:gd name="T46" fmla="*/ 83 w 1245"/>
                <a:gd name="T47" fmla="*/ 118 h 410"/>
                <a:gd name="T48" fmla="*/ 117 w 1245"/>
                <a:gd name="T49" fmla="*/ 84 h 410"/>
                <a:gd name="T50" fmla="*/ 155 w 1245"/>
                <a:gd name="T51" fmla="*/ 55 h 410"/>
                <a:gd name="T52" fmla="*/ 197 w 1245"/>
                <a:gd name="T53" fmla="*/ 32 h 410"/>
                <a:gd name="T54" fmla="*/ 243 w 1245"/>
                <a:gd name="T55" fmla="*/ 15 h 410"/>
                <a:gd name="T56" fmla="*/ 290 w 1245"/>
                <a:gd name="T57" fmla="*/ 4 h 410"/>
                <a:gd name="T58" fmla="*/ 341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341" y="0"/>
                  </a:moveTo>
                  <a:lnTo>
                    <a:pt x="1178" y="0"/>
                  </a:lnTo>
                  <a:lnTo>
                    <a:pt x="1199" y="4"/>
                  </a:lnTo>
                  <a:lnTo>
                    <a:pt x="1217" y="14"/>
                  </a:lnTo>
                  <a:lnTo>
                    <a:pt x="1232" y="27"/>
                  </a:lnTo>
                  <a:lnTo>
                    <a:pt x="1242" y="46"/>
                  </a:lnTo>
                  <a:lnTo>
                    <a:pt x="1245" y="68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7" y="396"/>
                  </a:lnTo>
                  <a:lnTo>
                    <a:pt x="12" y="382"/>
                  </a:lnTo>
                  <a:lnTo>
                    <a:pt x="2" y="364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4" y="243"/>
                  </a:lnTo>
                  <a:lnTo>
                    <a:pt x="31" y="197"/>
                  </a:lnTo>
                  <a:lnTo>
                    <a:pt x="55" y="156"/>
                  </a:lnTo>
                  <a:lnTo>
                    <a:pt x="83" y="118"/>
                  </a:lnTo>
                  <a:lnTo>
                    <a:pt x="117" y="84"/>
                  </a:lnTo>
                  <a:lnTo>
                    <a:pt x="155" y="55"/>
                  </a:lnTo>
                  <a:lnTo>
                    <a:pt x="197" y="32"/>
                  </a:lnTo>
                  <a:lnTo>
                    <a:pt x="243" y="15"/>
                  </a:lnTo>
                  <a:lnTo>
                    <a:pt x="290" y="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069" y="111"/>
              <a:ext cx="249" cy="410"/>
            </a:xfrm>
            <a:custGeom>
              <a:avLst/>
              <a:gdLst>
                <a:gd name="T0" fmla="*/ 0 w 249"/>
                <a:gd name="T1" fmla="*/ 0 h 410"/>
                <a:gd name="T2" fmla="*/ 182 w 249"/>
                <a:gd name="T3" fmla="*/ 0 h 410"/>
                <a:gd name="T4" fmla="*/ 203 w 249"/>
                <a:gd name="T5" fmla="*/ 4 h 410"/>
                <a:gd name="T6" fmla="*/ 221 w 249"/>
                <a:gd name="T7" fmla="*/ 14 h 410"/>
                <a:gd name="T8" fmla="*/ 236 w 249"/>
                <a:gd name="T9" fmla="*/ 27 h 410"/>
                <a:gd name="T10" fmla="*/ 246 w 249"/>
                <a:gd name="T11" fmla="*/ 46 h 410"/>
                <a:gd name="T12" fmla="*/ 249 w 249"/>
                <a:gd name="T13" fmla="*/ 68 h 410"/>
                <a:gd name="T14" fmla="*/ 249 w 249"/>
                <a:gd name="T15" fmla="*/ 342 h 410"/>
                <a:gd name="T16" fmla="*/ 246 w 249"/>
                <a:gd name="T17" fmla="*/ 364 h 410"/>
                <a:gd name="T18" fmla="*/ 236 w 249"/>
                <a:gd name="T19" fmla="*/ 382 h 410"/>
                <a:gd name="T20" fmla="*/ 221 w 249"/>
                <a:gd name="T21" fmla="*/ 396 h 410"/>
                <a:gd name="T22" fmla="*/ 203 w 249"/>
                <a:gd name="T23" fmla="*/ 406 h 410"/>
                <a:gd name="T24" fmla="*/ 182 w 249"/>
                <a:gd name="T25" fmla="*/ 410 h 410"/>
                <a:gd name="T26" fmla="*/ 0 w 249"/>
                <a:gd name="T27" fmla="*/ 410 h 410"/>
                <a:gd name="T28" fmla="*/ 0 w 249"/>
                <a:gd name="T2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410">
                  <a:moveTo>
                    <a:pt x="0" y="0"/>
                  </a:moveTo>
                  <a:lnTo>
                    <a:pt x="182" y="0"/>
                  </a:lnTo>
                  <a:lnTo>
                    <a:pt x="203" y="4"/>
                  </a:lnTo>
                  <a:lnTo>
                    <a:pt x="221" y="14"/>
                  </a:lnTo>
                  <a:lnTo>
                    <a:pt x="236" y="27"/>
                  </a:lnTo>
                  <a:lnTo>
                    <a:pt x="246" y="46"/>
                  </a:lnTo>
                  <a:lnTo>
                    <a:pt x="249" y="68"/>
                  </a:lnTo>
                  <a:lnTo>
                    <a:pt x="249" y="342"/>
                  </a:lnTo>
                  <a:lnTo>
                    <a:pt x="246" y="364"/>
                  </a:lnTo>
                  <a:lnTo>
                    <a:pt x="236" y="382"/>
                  </a:lnTo>
                  <a:lnTo>
                    <a:pt x="221" y="396"/>
                  </a:lnTo>
                  <a:lnTo>
                    <a:pt x="203" y="406"/>
                  </a:lnTo>
                  <a:lnTo>
                    <a:pt x="182" y="410"/>
                  </a:lnTo>
                  <a:lnTo>
                    <a:pt x="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3182" y="204"/>
              <a:ext cx="1309" cy="3762"/>
            </a:xfrm>
            <a:custGeom>
              <a:avLst/>
              <a:gdLst>
                <a:gd name="T0" fmla="*/ 252 w 1309"/>
                <a:gd name="T1" fmla="*/ 0 h 3762"/>
                <a:gd name="T2" fmla="*/ 363 w 1309"/>
                <a:gd name="T3" fmla="*/ 14 h 3762"/>
                <a:gd name="T4" fmla="*/ 463 w 1309"/>
                <a:gd name="T5" fmla="*/ 51 h 3762"/>
                <a:gd name="T6" fmla="*/ 551 w 1309"/>
                <a:gd name="T7" fmla="*/ 108 h 3762"/>
                <a:gd name="T8" fmla="*/ 624 w 1309"/>
                <a:gd name="T9" fmla="*/ 185 h 3762"/>
                <a:gd name="T10" fmla="*/ 685 w 1309"/>
                <a:gd name="T11" fmla="*/ 185 h 3762"/>
                <a:gd name="T12" fmla="*/ 759 w 1309"/>
                <a:gd name="T13" fmla="*/ 108 h 3762"/>
                <a:gd name="T14" fmla="*/ 847 w 1309"/>
                <a:gd name="T15" fmla="*/ 51 h 3762"/>
                <a:gd name="T16" fmla="*/ 948 w 1309"/>
                <a:gd name="T17" fmla="*/ 14 h 3762"/>
                <a:gd name="T18" fmla="*/ 1058 w 1309"/>
                <a:gd name="T19" fmla="*/ 0 h 3762"/>
                <a:gd name="T20" fmla="*/ 1262 w 1309"/>
                <a:gd name="T21" fmla="*/ 4 h 3762"/>
                <a:gd name="T22" fmla="*/ 1296 w 1309"/>
                <a:gd name="T23" fmla="*/ 29 h 3762"/>
                <a:gd name="T24" fmla="*/ 1309 w 1309"/>
                <a:gd name="T25" fmla="*/ 68 h 3762"/>
                <a:gd name="T26" fmla="*/ 1296 w 1309"/>
                <a:gd name="T27" fmla="*/ 108 h 3762"/>
                <a:gd name="T28" fmla="*/ 1262 w 1309"/>
                <a:gd name="T29" fmla="*/ 133 h 3762"/>
                <a:gd name="T30" fmla="*/ 1058 w 1309"/>
                <a:gd name="T31" fmla="*/ 135 h 3762"/>
                <a:gd name="T32" fmla="*/ 961 w 1309"/>
                <a:gd name="T33" fmla="*/ 150 h 3762"/>
                <a:gd name="T34" fmla="*/ 875 w 1309"/>
                <a:gd name="T35" fmla="*/ 190 h 3762"/>
                <a:gd name="T36" fmla="*/ 804 w 1309"/>
                <a:gd name="T37" fmla="*/ 251 h 3762"/>
                <a:gd name="T38" fmla="*/ 754 w 1309"/>
                <a:gd name="T39" fmla="*/ 330 h 3762"/>
                <a:gd name="T40" fmla="*/ 726 w 1309"/>
                <a:gd name="T41" fmla="*/ 422 h 3762"/>
                <a:gd name="T42" fmla="*/ 723 w 1309"/>
                <a:gd name="T43" fmla="*/ 3693 h 3762"/>
                <a:gd name="T44" fmla="*/ 710 w 1309"/>
                <a:gd name="T45" fmla="*/ 3733 h 3762"/>
                <a:gd name="T46" fmla="*/ 677 w 1309"/>
                <a:gd name="T47" fmla="*/ 3758 h 3762"/>
                <a:gd name="T48" fmla="*/ 633 w 1309"/>
                <a:gd name="T49" fmla="*/ 3758 h 3762"/>
                <a:gd name="T50" fmla="*/ 600 w 1309"/>
                <a:gd name="T51" fmla="*/ 3733 h 3762"/>
                <a:gd name="T52" fmla="*/ 587 w 1309"/>
                <a:gd name="T53" fmla="*/ 3693 h 3762"/>
                <a:gd name="T54" fmla="*/ 584 w 1309"/>
                <a:gd name="T55" fmla="*/ 422 h 3762"/>
                <a:gd name="T56" fmla="*/ 556 w 1309"/>
                <a:gd name="T57" fmla="*/ 330 h 3762"/>
                <a:gd name="T58" fmla="*/ 505 w 1309"/>
                <a:gd name="T59" fmla="*/ 251 h 3762"/>
                <a:gd name="T60" fmla="*/ 435 w 1309"/>
                <a:gd name="T61" fmla="*/ 190 h 3762"/>
                <a:gd name="T62" fmla="*/ 349 w 1309"/>
                <a:gd name="T63" fmla="*/ 150 h 3762"/>
                <a:gd name="T64" fmla="*/ 252 w 1309"/>
                <a:gd name="T65" fmla="*/ 135 h 3762"/>
                <a:gd name="T66" fmla="*/ 47 w 1309"/>
                <a:gd name="T67" fmla="*/ 133 h 3762"/>
                <a:gd name="T68" fmla="*/ 14 w 1309"/>
                <a:gd name="T69" fmla="*/ 108 h 3762"/>
                <a:gd name="T70" fmla="*/ 0 w 1309"/>
                <a:gd name="T71" fmla="*/ 68 h 3762"/>
                <a:gd name="T72" fmla="*/ 14 w 1309"/>
                <a:gd name="T73" fmla="*/ 29 h 3762"/>
                <a:gd name="T74" fmla="*/ 47 w 1309"/>
                <a:gd name="T75" fmla="*/ 4 h 3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9" h="3762">
                  <a:moveTo>
                    <a:pt x="69" y="0"/>
                  </a:moveTo>
                  <a:lnTo>
                    <a:pt x="252" y="0"/>
                  </a:lnTo>
                  <a:lnTo>
                    <a:pt x="308" y="4"/>
                  </a:lnTo>
                  <a:lnTo>
                    <a:pt x="363" y="14"/>
                  </a:lnTo>
                  <a:lnTo>
                    <a:pt x="414" y="30"/>
                  </a:lnTo>
                  <a:lnTo>
                    <a:pt x="463" y="51"/>
                  </a:lnTo>
                  <a:lnTo>
                    <a:pt x="509" y="77"/>
                  </a:lnTo>
                  <a:lnTo>
                    <a:pt x="551" y="108"/>
                  </a:lnTo>
                  <a:lnTo>
                    <a:pt x="591" y="144"/>
                  </a:lnTo>
                  <a:lnTo>
                    <a:pt x="624" y="185"/>
                  </a:lnTo>
                  <a:lnTo>
                    <a:pt x="656" y="229"/>
                  </a:lnTo>
                  <a:lnTo>
                    <a:pt x="685" y="185"/>
                  </a:lnTo>
                  <a:lnTo>
                    <a:pt x="719" y="144"/>
                  </a:lnTo>
                  <a:lnTo>
                    <a:pt x="759" y="108"/>
                  </a:lnTo>
                  <a:lnTo>
                    <a:pt x="801" y="77"/>
                  </a:lnTo>
                  <a:lnTo>
                    <a:pt x="847" y="51"/>
                  </a:lnTo>
                  <a:lnTo>
                    <a:pt x="896" y="30"/>
                  </a:lnTo>
                  <a:lnTo>
                    <a:pt x="948" y="14"/>
                  </a:lnTo>
                  <a:lnTo>
                    <a:pt x="1002" y="4"/>
                  </a:lnTo>
                  <a:lnTo>
                    <a:pt x="1058" y="0"/>
                  </a:lnTo>
                  <a:lnTo>
                    <a:pt x="1241" y="0"/>
                  </a:lnTo>
                  <a:lnTo>
                    <a:pt x="1262" y="4"/>
                  </a:lnTo>
                  <a:lnTo>
                    <a:pt x="1281" y="14"/>
                  </a:lnTo>
                  <a:lnTo>
                    <a:pt x="1296" y="29"/>
                  </a:lnTo>
                  <a:lnTo>
                    <a:pt x="1306" y="47"/>
                  </a:lnTo>
                  <a:lnTo>
                    <a:pt x="1309" y="68"/>
                  </a:lnTo>
                  <a:lnTo>
                    <a:pt x="1306" y="90"/>
                  </a:lnTo>
                  <a:lnTo>
                    <a:pt x="1296" y="108"/>
                  </a:lnTo>
                  <a:lnTo>
                    <a:pt x="1281" y="123"/>
                  </a:lnTo>
                  <a:lnTo>
                    <a:pt x="1262" y="133"/>
                  </a:lnTo>
                  <a:lnTo>
                    <a:pt x="1241" y="135"/>
                  </a:lnTo>
                  <a:lnTo>
                    <a:pt x="1058" y="135"/>
                  </a:lnTo>
                  <a:lnTo>
                    <a:pt x="1008" y="139"/>
                  </a:lnTo>
                  <a:lnTo>
                    <a:pt x="961" y="150"/>
                  </a:lnTo>
                  <a:lnTo>
                    <a:pt x="917" y="168"/>
                  </a:lnTo>
                  <a:lnTo>
                    <a:pt x="875" y="190"/>
                  </a:lnTo>
                  <a:lnTo>
                    <a:pt x="838" y="219"/>
                  </a:lnTo>
                  <a:lnTo>
                    <a:pt x="804" y="251"/>
                  </a:lnTo>
                  <a:lnTo>
                    <a:pt x="777" y="289"/>
                  </a:lnTo>
                  <a:lnTo>
                    <a:pt x="754" y="330"/>
                  </a:lnTo>
                  <a:lnTo>
                    <a:pt x="737" y="375"/>
                  </a:lnTo>
                  <a:lnTo>
                    <a:pt x="726" y="422"/>
                  </a:lnTo>
                  <a:lnTo>
                    <a:pt x="723" y="472"/>
                  </a:lnTo>
                  <a:lnTo>
                    <a:pt x="723" y="3693"/>
                  </a:lnTo>
                  <a:lnTo>
                    <a:pt x="719" y="3714"/>
                  </a:lnTo>
                  <a:lnTo>
                    <a:pt x="710" y="3733"/>
                  </a:lnTo>
                  <a:lnTo>
                    <a:pt x="695" y="3748"/>
                  </a:lnTo>
                  <a:lnTo>
                    <a:pt x="677" y="3758"/>
                  </a:lnTo>
                  <a:lnTo>
                    <a:pt x="656" y="3762"/>
                  </a:lnTo>
                  <a:lnTo>
                    <a:pt x="633" y="3758"/>
                  </a:lnTo>
                  <a:lnTo>
                    <a:pt x="615" y="3748"/>
                  </a:lnTo>
                  <a:lnTo>
                    <a:pt x="600" y="3733"/>
                  </a:lnTo>
                  <a:lnTo>
                    <a:pt x="591" y="3714"/>
                  </a:lnTo>
                  <a:lnTo>
                    <a:pt x="587" y="3693"/>
                  </a:lnTo>
                  <a:lnTo>
                    <a:pt x="587" y="472"/>
                  </a:lnTo>
                  <a:lnTo>
                    <a:pt x="584" y="422"/>
                  </a:lnTo>
                  <a:lnTo>
                    <a:pt x="574" y="375"/>
                  </a:lnTo>
                  <a:lnTo>
                    <a:pt x="556" y="330"/>
                  </a:lnTo>
                  <a:lnTo>
                    <a:pt x="533" y="289"/>
                  </a:lnTo>
                  <a:lnTo>
                    <a:pt x="505" y="251"/>
                  </a:lnTo>
                  <a:lnTo>
                    <a:pt x="472" y="219"/>
                  </a:lnTo>
                  <a:lnTo>
                    <a:pt x="435" y="190"/>
                  </a:lnTo>
                  <a:lnTo>
                    <a:pt x="394" y="168"/>
                  </a:lnTo>
                  <a:lnTo>
                    <a:pt x="349" y="150"/>
                  </a:lnTo>
                  <a:lnTo>
                    <a:pt x="302" y="139"/>
                  </a:lnTo>
                  <a:lnTo>
                    <a:pt x="252" y="135"/>
                  </a:lnTo>
                  <a:lnTo>
                    <a:pt x="69" y="135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4" y="108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2727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81" y="3829"/>
              <a:ext cx="1512" cy="380"/>
            </a:xfrm>
            <a:custGeom>
              <a:avLst/>
              <a:gdLst>
                <a:gd name="T0" fmla="*/ 311 w 1512"/>
                <a:gd name="T1" fmla="*/ 0 h 380"/>
                <a:gd name="T2" fmla="*/ 1201 w 1512"/>
                <a:gd name="T3" fmla="*/ 0 h 380"/>
                <a:gd name="T4" fmla="*/ 1247 w 1512"/>
                <a:gd name="T5" fmla="*/ 4 h 380"/>
                <a:gd name="T6" fmla="*/ 1290 w 1512"/>
                <a:gd name="T7" fmla="*/ 14 h 380"/>
                <a:gd name="T8" fmla="*/ 1332 w 1512"/>
                <a:gd name="T9" fmla="*/ 30 h 380"/>
                <a:gd name="T10" fmla="*/ 1370 w 1512"/>
                <a:gd name="T11" fmla="*/ 51 h 380"/>
                <a:gd name="T12" fmla="*/ 1404 w 1512"/>
                <a:gd name="T13" fmla="*/ 77 h 380"/>
                <a:gd name="T14" fmla="*/ 1435 w 1512"/>
                <a:gd name="T15" fmla="*/ 108 h 380"/>
                <a:gd name="T16" fmla="*/ 1461 w 1512"/>
                <a:gd name="T17" fmla="*/ 143 h 380"/>
                <a:gd name="T18" fmla="*/ 1482 w 1512"/>
                <a:gd name="T19" fmla="*/ 181 h 380"/>
                <a:gd name="T20" fmla="*/ 1499 w 1512"/>
                <a:gd name="T21" fmla="*/ 222 h 380"/>
                <a:gd name="T22" fmla="*/ 1508 w 1512"/>
                <a:gd name="T23" fmla="*/ 266 h 380"/>
                <a:gd name="T24" fmla="*/ 1512 w 1512"/>
                <a:gd name="T25" fmla="*/ 312 h 380"/>
                <a:gd name="T26" fmla="*/ 1508 w 1512"/>
                <a:gd name="T27" fmla="*/ 334 h 380"/>
                <a:gd name="T28" fmla="*/ 1499 w 1512"/>
                <a:gd name="T29" fmla="*/ 353 h 380"/>
                <a:gd name="T30" fmla="*/ 1484 w 1512"/>
                <a:gd name="T31" fmla="*/ 366 h 380"/>
                <a:gd name="T32" fmla="*/ 1465 w 1512"/>
                <a:gd name="T33" fmla="*/ 376 h 380"/>
                <a:gd name="T34" fmla="*/ 1444 w 1512"/>
                <a:gd name="T35" fmla="*/ 380 h 380"/>
                <a:gd name="T36" fmla="*/ 68 w 1512"/>
                <a:gd name="T37" fmla="*/ 380 h 380"/>
                <a:gd name="T38" fmla="*/ 47 w 1512"/>
                <a:gd name="T39" fmla="*/ 376 h 380"/>
                <a:gd name="T40" fmla="*/ 28 w 1512"/>
                <a:gd name="T41" fmla="*/ 366 h 380"/>
                <a:gd name="T42" fmla="*/ 13 w 1512"/>
                <a:gd name="T43" fmla="*/ 353 h 380"/>
                <a:gd name="T44" fmla="*/ 3 w 1512"/>
                <a:gd name="T45" fmla="*/ 334 h 380"/>
                <a:gd name="T46" fmla="*/ 0 w 1512"/>
                <a:gd name="T47" fmla="*/ 312 h 380"/>
                <a:gd name="T48" fmla="*/ 3 w 1512"/>
                <a:gd name="T49" fmla="*/ 266 h 380"/>
                <a:gd name="T50" fmla="*/ 13 w 1512"/>
                <a:gd name="T51" fmla="*/ 222 h 380"/>
                <a:gd name="T52" fmla="*/ 29 w 1512"/>
                <a:gd name="T53" fmla="*/ 181 h 380"/>
                <a:gd name="T54" fmla="*/ 50 w 1512"/>
                <a:gd name="T55" fmla="*/ 143 h 380"/>
                <a:gd name="T56" fmla="*/ 77 w 1512"/>
                <a:gd name="T57" fmla="*/ 108 h 380"/>
                <a:gd name="T58" fmla="*/ 108 w 1512"/>
                <a:gd name="T59" fmla="*/ 77 h 380"/>
                <a:gd name="T60" fmla="*/ 142 w 1512"/>
                <a:gd name="T61" fmla="*/ 51 h 380"/>
                <a:gd name="T62" fmla="*/ 181 w 1512"/>
                <a:gd name="T63" fmla="*/ 30 h 380"/>
                <a:gd name="T64" fmla="*/ 222 w 1512"/>
                <a:gd name="T65" fmla="*/ 14 h 380"/>
                <a:gd name="T66" fmla="*/ 265 w 1512"/>
                <a:gd name="T67" fmla="*/ 4 h 380"/>
                <a:gd name="T68" fmla="*/ 311 w 1512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2" h="380">
                  <a:moveTo>
                    <a:pt x="311" y="0"/>
                  </a:moveTo>
                  <a:lnTo>
                    <a:pt x="1201" y="0"/>
                  </a:lnTo>
                  <a:lnTo>
                    <a:pt x="1247" y="4"/>
                  </a:lnTo>
                  <a:lnTo>
                    <a:pt x="1290" y="14"/>
                  </a:lnTo>
                  <a:lnTo>
                    <a:pt x="1332" y="30"/>
                  </a:lnTo>
                  <a:lnTo>
                    <a:pt x="1370" y="51"/>
                  </a:lnTo>
                  <a:lnTo>
                    <a:pt x="1404" y="77"/>
                  </a:lnTo>
                  <a:lnTo>
                    <a:pt x="1435" y="108"/>
                  </a:lnTo>
                  <a:lnTo>
                    <a:pt x="1461" y="143"/>
                  </a:lnTo>
                  <a:lnTo>
                    <a:pt x="1482" y="181"/>
                  </a:lnTo>
                  <a:lnTo>
                    <a:pt x="1499" y="222"/>
                  </a:lnTo>
                  <a:lnTo>
                    <a:pt x="1508" y="266"/>
                  </a:lnTo>
                  <a:lnTo>
                    <a:pt x="1512" y="312"/>
                  </a:lnTo>
                  <a:lnTo>
                    <a:pt x="1508" y="334"/>
                  </a:lnTo>
                  <a:lnTo>
                    <a:pt x="1499" y="353"/>
                  </a:lnTo>
                  <a:lnTo>
                    <a:pt x="1484" y="366"/>
                  </a:lnTo>
                  <a:lnTo>
                    <a:pt x="1465" y="376"/>
                  </a:lnTo>
                  <a:lnTo>
                    <a:pt x="1444" y="380"/>
                  </a:lnTo>
                  <a:lnTo>
                    <a:pt x="68" y="380"/>
                  </a:lnTo>
                  <a:lnTo>
                    <a:pt x="47" y="376"/>
                  </a:lnTo>
                  <a:lnTo>
                    <a:pt x="28" y="366"/>
                  </a:lnTo>
                  <a:lnTo>
                    <a:pt x="13" y="353"/>
                  </a:lnTo>
                  <a:lnTo>
                    <a:pt x="3" y="334"/>
                  </a:lnTo>
                  <a:lnTo>
                    <a:pt x="0" y="312"/>
                  </a:lnTo>
                  <a:lnTo>
                    <a:pt x="3" y="266"/>
                  </a:lnTo>
                  <a:lnTo>
                    <a:pt x="13" y="222"/>
                  </a:lnTo>
                  <a:lnTo>
                    <a:pt x="29" y="181"/>
                  </a:lnTo>
                  <a:lnTo>
                    <a:pt x="50" y="143"/>
                  </a:lnTo>
                  <a:lnTo>
                    <a:pt x="77" y="108"/>
                  </a:lnTo>
                  <a:lnTo>
                    <a:pt x="108" y="77"/>
                  </a:lnTo>
                  <a:lnTo>
                    <a:pt x="142" y="51"/>
                  </a:lnTo>
                  <a:lnTo>
                    <a:pt x="181" y="30"/>
                  </a:lnTo>
                  <a:lnTo>
                    <a:pt x="222" y="14"/>
                  </a:lnTo>
                  <a:lnTo>
                    <a:pt x="265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F3F1"/>
            </a:solidFill>
            <a:ln w="0">
              <a:solidFill>
                <a:srgbClr val="F4F3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4040" y="3829"/>
              <a:ext cx="553" cy="380"/>
            </a:xfrm>
            <a:custGeom>
              <a:avLst/>
              <a:gdLst>
                <a:gd name="T0" fmla="*/ 0 w 553"/>
                <a:gd name="T1" fmla="*/ 0 h 380"/>
                <a:gd name="T2" fmla="*/ 242 w 553"/>
                <a:gd name="T3" fmla="*/ 0 h 380"/>
                <a:gd name="T4" fmla="*/ 288 w 553"/>
                <a:gd name="T5" fmla="*/ 4 h 380"/>
                <a:gd name="T6" fmla="*/ 331 w 553"/>
                <a:gd name="T7" fmla="*/ 14 h 380"/>
                <a:gd name="T8" fmla="*/ 373 w 553"/>
                <a:gd name="T9" fmla="*/ 30 h 380"/>
                <a:gd name="T10" fmla="*/ 411 w 553"/>
                <a:gd name="T11" fmla="*/ 51 h 380"/>
                <a:gd name="T12" fmla="*/ 445 w 553"/>
                <a:gd name="T13" fmla="*/ 77 h 380"/>
                <a:gd name="T14" fmla="*/ 476 w 553"/>
                <a:gd name="T15" fmla="*/ 108 h 380"/>
                <a:gd name="T16" fmla="*/ 502 w 553"/>
                <a:gd name="T17" fmla="*/ 143 h 380"/>
                <a:gd name="T18" fmla="*/ 523 w 553"/>
                <a:gd name="T19" fmla="*/ 181 h 380"/>
                <a:gd name="T20" fmla="*/ 540 w 553"/>
                <a:gd name="T21" fmla="*/ 222 h 380"/>
                <a:gd name="T22" fmla="*/ 549 w 553"/>
                <a:gd name="T23" fmla="*/ 266 h 380"/>
                <a:gd name="T24" fmla="*/ 553 w 553"/>
                <a:gd name="T25" fmla="*/ 312 h 380"/>
                <a:gd name="T26" fmla="*/ 549 w 553"/>
                <a:gd name="T27" fmla="*/ 334 h 380"/>
                <a:gd name="T28" fmla="*/ 540 w 553"/>
                <a:gd name="T29" fmla="*/ 353 h 380"/>
                <a:gd name="T30" fmla="*/ 525 w 553"/>
                <a:gd name="T31" fmla="*/ 366 h 380"/>
                <a:gd name="T32" fmla="*/ 506 w 553"/>
                <a:gd name="T33" fmla="*/ 376 h 380"/>
                <a:gd name="T34" fmla="*/ 485 w 553"/>
                <a:gd name="T35" fmla="*/ 380 h 380"/>
                <a:gd name="T36" fmla="*/ 243 w 553"/>
                <a:gd name="T37" fmla="*/ 380 h 380"/>
                <a:gd name="T38" fmla="*/ 265 w 553"/>
                <a:gd name="T39" fmla="*/ 376 h 380"/>
                <a:gd name="T40" fmla="*/ 284 w 553"/>
                <a:gd name="T41" fmla="*/ 366 h 380"/>
                <a:gd name="T42" fmla="*/ 298 w 553"/>
                <a:gd name="T43" fmla="*/ 353 h 380"/>
                <a:gd name="T44" fmla="*/ 308 w 553"/>
                <a:gd name="T45" fmla="*/ 334 h 380"/>
                <a:gd name="T46" fmla="*/ 311 w 553"/>
                <a:gd name="T47" fmla="*/ 312 h 380"/>
                <a:gd name="T48" fmla="*/ 308 w 553"/>
                <a:gd name="T49" fmla="*/ 266 h 380"/>
                <a:gd name="T50" fmla="*/ 298 w 553"/>
                <a:gd name="T51" fmla="*/ 222 h 380"/>
                <a:gd name="T52" fmla="*/ 283 w 553"/>
                <a:gd name="T53" fmla="*/ 181 h 380"/>
                <a:gd name="T54" fmla="*/ 262 w 553"/>
                <a:gd name="T55" fmla="*/ 143 h 380"/>
                <a:gd name="T56" fmla="*/ 234 w 553"/>
                <a:gd name="T57" fmla="*/ 108 h 380"/>
                <a:gd name="T58" fmla="*/ 205 w 553"/>
                <a:gd name="T59" fmla="*/ 77 h 380"/>
                <a:gd name="T60" fmla="*/ 170 w 553"/>
                <a:gd name="T61" fmla="*/ 51 h 380"/>
                <a:gd name="T62" fmla="*/ 131 w 553"/>
                <a:gd name="T63" fmla="*/ 30 h 380"/>
                <a:gd name="T64" fmla="*/ 89 w 553"/>
                <a:gd name="T65" fmla="*/ 14 h 380"/>
                <a:gd name="T66" fmla="*/ 46 w 553"/>
                <a:gd name="T67" fmla="*/ 4 h 380"/>
                <a:gd name="T68" fmla="*/ 0 w 553"/>
                <a:gd name="T6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3" h="380">
                  <a:moveTo>
                    <a:pt x="0" y="0"/>
                  </a:moveTo>
                  <a:lnTo>
                    <a:pt x="242" y="0"/>
                  </a:lnTo>
                  <a:lnTo>
                    <a:pt x="288" y="4"/>
                  </a:lnTo>
                  <a:lnTo>
                    <a:pt x="331" y="14"/>
                  </a:lnTo>
                  <a:lnTo>
                    <a:pt x="373" y="30"/>
                  </a:lnTo>
                  <a:lnTo>
                    <a:pt x="411" y="51"/>
                  </a:lnTo>
                  <a:lnTo>
                    <a:pt x="445" y="77"/>
                  </a:lnTo>
                  <a:lnTo>
                    <a:pt x="476" y="108"/>
                  </a:lnTo>
                  <a:lnTo>
                    <a:pt x="502" y="143"/>
                  </a:lnTo>
                  <a:lnTo>
                    <a:pt x="523" y="181"/>
                  </a:lnTo>
                  <a:lnTo>
                    <a:pt x="540" y="222"/>
                  </a:lnTo>
                  <a:lnTo>
                    <a:pt x="549" y="266"/>
                  </a:lnTo>
                  <a:lnTo>
                    <a:pt x="553" y="312"/>
                  </a:lnTo>
                  <a:lnTo>
                    <a:pt x="549" y="334"/>
                  </a:lnTo>
                  <a:lnTo>
                    <a:pt x="540" y="353"/>
                  </a:lnTo>
                  <a:lnTo>
                    <a:pt x="525" y="366"/>
                  </a:lnTo>
                  <a:lnTo>
                    <a:pt x="506" y="376"/>
                  </a:lnTo>
                  <a:lnTo>
                    <a:pt x="485" y="380"/>
                  </a:lnTo>
                  <a:lnTo>
                    <a:pt x="243" y="380"/>
                  </a:lnTo>
                  <a:lnTo>
                    <a:pt x="265" y="376"/>
                  </a:lnTo>
                  <a:lnTo>
                    <a:pt x="284" y="366"/>
                  </a:lnTo>
                  <a:lnTo>
                    <a:pt x="298" y="353"/>
                  </a:lnTo>
                  <a:lnTo>
                    <a:pt x="308" y="334"/>
                  </a:lnTo>
                  <a:lnTo>
                    <a:pt x="311" y="312"/>
                  </a:lnTo>
                  <a:lnTo>
                    <a:pt x="308" y="266"/>
                  </a:lnTo>
                  <a:lnTo>
                    <a:pt x="298" y="222"/>
                  </a:lnTo>
                  <a:lnTo>
                    <a:pt x="283" y="181"/>
                  </a:lnTo>
                  <a:lnTo>
                    <a:pt x="262" y="143"/>
                  </a:lnTo>
                  <a:lnTo>
                    <a:pt x="234" y="108"/>
                  </a:lnTo>
                  <a:lnTo>
                    <a:pt x="205" y="77"/>
                  </a:lnTo>
                  <a:lnTo>
                    <a:pt x="170" y="51"/>
                  </a:lnTo>
                  <a:lnTo>
                    <a:pt x="131" y="30"/>
                  </a:lnTo>
                  <a:lnTo>
                    <a:pt x="89" y="14"/>
                  </a:lnTo>
                  <a:lnTo>
                    <a:pt x="4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4743" y="385"/>
              <a:ext cx="858" cy="407"/>
            </a:xfrm>
            <a:custGeom>
              <a:avLst/>
              <a:gdLst>
                <a:gd name="T0" fmla="*/ 69 w 858"/>
                <a:gd name="T1" fmla="*/ 0 h 407"/>
                <a:gd name="T2" fmla="*/ 791 w 858"/>
                <a:gd name="T3" fmla="*/ 0 h 407"/>
                <a:gd name="T4" fmla="*/ 812 w 858"/>
                <a:gd name="T5" fmla="*/ 4 h 407"/>
                <a:gd name="T6" fmla="*/ 830 w 858"/>
                <a:gd name="T7" fmla="*/ 13 h 407"/>
                <a:gd name="T8" fmla="*/ 845 w 858"/>
                <a:gd name="T9" fmla="*/ 28 h 407"/>
                <a:gd name="T10" fmla="*/ 855 w 858"/>
                <a:gd name="T11" fmla="*/ 46 h 407"/>
                <a:gd name="T12" fmla="*/ 858 w 858"/>
                <a:gd name="T13" fmla="*/ 68 h 407"/>
                <a:gd name="T14" fmla="*/ 854 w 858"/>
                <a:gd name="T15" fmla="*/ 113 h 407"/>
                <a:gd name="T16" fmla="*/ 843 w 858"/>
                <a:gd name="T17" fmla="*/ 158 h 407"/>
                <a:gd name="T18" fmla="*/ 824 w 858"/>
                <a:gd name="T19" fmla="*/ 199 h 407"/>
                <a:gd name="T20" fmla="*/ 799 w 858"/>
                <a:gd name="T21" fmla="*/ 239 h 407"/>
                <a:gd name="T22" fmla="*/ 768 w 858"/>
                <a:gd name="T23" fmla="*/ 275 h 407"/>
                <a:gd name="T24" fmla="*/ 732 w 858"/>
                <a:gd name="T25" fmla="*/ 307 h 407"/>
                <a:gd name="T26" fmla="*/ 692 w 858"/>
                <a:gd name="T27" fmla="*/ 336 h 407"/>
                <a:gd name="T28" fmla="*/ 646 w 858"/>
                <a:gd name="T29" fmla="*/ 361 h 407"/>
                <a:gd name="T30" fmla="*/ 596 w 858"/>
                <a:gd name="T31" fmla="*/ 380 h 407"/>
                <a:gd name="T32" fmla="*/ 544 w 858"/>
                <a:gd name="T33" fmla="*/ 394 h 407"/>
                <a:gd name="T34" fmla="*/ 488 w 858"/>
                <a:gd name="T35" fmla="*/ 404 h 407"/>
                <a:gd name="T36" fmla="*/ 430 w 858"/>
                <a:gd name="T37" fmla="*/ 407 h 407"/>
                <a:gd name="T38" fmla="*/ 371 w 858"/>
                <a:gd name="T39" fmla="*/ 404 h 407"/>
                <a:gd name="T40" fmla="*/ 316 w 858"/>
                <a:gd name="T41" fmla="*/ 394 h 407"/>
                <a:gd name="T42" fmla="*/ 263 w 858"/>
                <a:gd name="T43" fmla="*/ 380 h 407"/>
                <a:gd name="T44" fmla="*/ 214 w 858"/>
                <a:gd name="T45" fmla="*/ 361 h 407"/>
                <a:gd name="T46" fmla="*/ 168 w 858"/>
                <a:gd name="T47" fmla="*/ 336 h 407"/>
                <a:gd name="T48" fmla="*/ 127 w 858"/>
                <a:gd name="T49" fmla="*/ 307 h 407"/>
                <a:gd name="T50" fmla="*/ 91 w 858"/>
                <a:gd name="T51" fmla="*/ 275 h 407"/>
                <a:gd name="T52" fmla="*/ 60 w 858"/>
                <a:gd name="T53" fmla="*/ 239 h 407"/>
                <a:gd name="T54" fmla="*/ 35 w 858"/>
                <a:gd name="T55" fmla="*/ 199 h 407"/>
                <a:gd name="T56" fmla="*/ 16 w 858"/>
                <a:gd name="T57" fmla="*/ 158 h 407"/>
                <a:gd name="T58" fmla="*/ 5 w 858"/>
                <a:gd name="T59" fmla="*/ 113 h 407"/>
                <a:gd name="T60" fmla="*/ 0 w 858"/>
                <a:gd name="T61" fmla="*/ 68 h 407"/>
                <a:gd name="T62" fmla="*/ 4 w 858"/>
                <a:gd name="T63" fmla="*/ 46 h 407"/>
                <a:gd name="T64" fmla="*/ 14 w 858"/>
                <a:gd name="T65" fmla="*/ 28 h 407"/>
                <a:gd name="T66" fmla="*/ 29 w 858"/>
                <a:gd name="T67" fmla="*/ 13 h 407"/>
                <a:gd name="T68" fmla="*/ 48 w 858"/>
                <a:gd name="T69" fmla="*/ 4 h 407"/>
                <a:gd name="T70" fmla="*/ 69 w 858"/>
                <a:gd name="T7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407">
                  <a:moveTo>
                    <a:pt x="69" y="0"/>
                  </a:moveTo>
                  <a:lnTo>
                    <a:pt x="791" y="0"/>
                  </a:lnTo>
                  <a:lnTo>
                    <a:pt x="812" y="4"/>
                  </a:lnTo>
                  <a:lnTo>
                    <a:pt x="830" y="13"/>
                  </a:lnTo>
                  <a:lnTo>
                    <a:pt x="845" y="28"/>
                  </a:lnTo>
                  <a:lnTo>
                    <a:pt x="855" y="46"/>
                  </a:lnTo>
                  <a:lnTo>
                    <a:pt x="858" y="68"/>
                  </a:lnTo>
                  <a:lnTo>
                    <a:pt x="854" y="113"/>
                  </a:lnTo>
                  <a:lnTo>
                    <a:pt x="843" y="158"/>
                  </a:lnTo>
                  <a:lnTo>
                    <a:pt x="824" y="199"/>
                  </a:lnTo>
                  <a:lnTo>
                    <a:pt x="799" y="239"/>
                  </a:lnTo>
                  <a:lnTo>
                    <a:pt x="768" y="275"/>
                  </a:lnTo>
                  <a:lnTo>
                    <a:pt x="732" y="307"/>
                  </a:lnTo>
                  <a:lnTo>
                    <a:pt x="692" y="336"/>
                  </a:lnTo>
                  <a:lnTo>
                    <a:pt x="646" y="361"/>
                  </a:lnTo>
                  <a:lnTo>
                    <a:pt x="596" y="380"/>
                  </a:lnTo>
                  <a:lnTo>
                    <a:pt x="544" y="394"/>
                  </a:lnTo>
                  <a:lnTo>
                    <a:pt x="488" y="404"/>
                  </a:lnTo>
                  <a:lnTo>
                    <a:pt x="430" y="407"/>
                  </a:lnTo>
                  <a:lnTo>
                    <a:pt x="371" y="404"/>
                  </a:lnTo>
                  <a:lnTo>
                    <a:pt x="316" y="394"/>
                  </a:lnTo>
                  <a:lnTo>
                    <a:pt x="263" y="380"/>
                  </a:lnTo>
                  <a:lnTo>
                    <a:pt x="214" y="361"/>
                  </a:lnTo>
                  <a:lnTo>
                    <a:pt x="168" y="336"/>
                  </a:lnTo>
                  <a:lnTo>
                    <a:pt x="127" y="307"/>
                  </a:lnTo>
                  <a:lnTo>
                    <a:pt x="91" y="275"/>
                  </a:lnTo>
                  <a:lnTo>
                    <a:pt x="60" y="239"/>
                  </a:lnTo>
                  <a:lnTo>
                    <a:pt x="35" y="199"/>
                  </a:lnTo>
                  <a:lnTo>
                    <a:pt x="16" y="158"/>
                  </a:lnTo>
                  <a:lnTo>
                    <a:pt x="5" y="113"/>
                  </a:lnTo>
                  <a:lnTo>
                    <a:pt x="0" y="68"/>
                  </a:lnTo>
                  <a:lnTo>
                    <a:pt x="4" y="46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D320"/>
            </a:solidFill>
            <a:ln w="0">
              <a:solidFill>
                <a:srgbClr val="FED3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5044" y="385"/>
              <a:ext cx="557" cy="407"/>
            </a:xfrm>
            <a:custGeom>
              <a:avLst/>
              <a:gdLst>
                <a:gd name="T0" fmla="*/ 233 w 557"/>
                <a:gd name="T1" fmla="*/ 0 h 407"/>
                <a:gd name="T2" fmla="*/ 490 w 557"/>
                <a:gd name="T3" fmla="*/ 0 h 407"/>
                <a:gd name="T4" fmla="*/ 511 w 557"/>
                <a:gd name="T5" fmla="*/ 4 h 407"/>
                <a:gd name="T6" fmla="*/ 529 w 557"/>
                <a:gd name="T7" fmla="*/ 13 h 407"/>
                <a:gd name="T8" fmla="*/ 544 w 557"/>
                <a:gd name="T9" fmla="*/ 28 h 407"/>
                <a:gd name="T10" fmla="*/ 554 w 557"/>
                <a:gd name="T11" fmla="*/ 46 h 407"/>
                <a:gd name="T12" fmla="*/ 557 w 557"/>
                <a:gd name="T13" fmla="*/ 68 h 407"/>
                <a:gd name="T14" fmla="*/ 553 w 557"/>
                <a:gd name="T15" fmla="*/ 113 h 407"/>
                <a:gd name="T16" fmla="*/ 542 w 557"/>
                <a:gd name="T17" fmla="*/ 158 h 407"/>
                <a:gd name="T18" fmla="*/ 523 w 557"/>
                <a:gd name="T19" fmla="*/ 199 h 407"/>
                <a:gd name="T20" fmla="*/ 498 w 557"/>
                <a:gd name="T21" fmla="*/ 239 h 407"/>
                <a:gd name="T22" fmla="*/ 467 w 557"/>
                <a:gd name="T23" fmla="*/ 275 h 407"/>
                <a:gd name="T24" fmla="*/ 431 w 557"/>
                <a:gd name="T25" fmla="*/ 307 h 407"/>
                <a:gd name="T26" fmla="*/ 391 w 557"/>
                <a:gd name="T27" fmla="*/ 336 h 407"/>
                <a:gd name="T28" fmla="*/ 345 w 557"/>
                <a:gd name="T29" fmla="*/ 361 h 407"/>
                <a:gd name="T30" fmla="*/ 295 w 557"/>
                <a:gd name="T31" fmla="*/ 380 h 407"/>
                <a:gd name="T32" fmla="*/ 243 w 557"/>
                <a:gd name="T33" fmla="*/ 394 h 407"/>
                <a:gd name="T34" fmla="*/ 187 w 557"/>
                <a:gd name="T35" fmla="*/ 404 h 407"/>
                <a:gd name="T36" fmla="*/ 129 w 557"/>
                <a:gd name="T37" fmla="*/ 407 h 407"/>
                <a:gd name="T38" fmla="*/ 84 w 557"/>
                <a:gd name="T39" fmla="*/ 405 h 407"/>
                <a:gd name="T40" fmla="*/ 42 w 557"/>
                <a:gd name="T41" fmla="*/ 399 h 407"/>
                <a:gd name="T42" fmla="*/ 0 w 557"/>
                <a:gd name="T43" fmla="*/ 392 h 407"/>
                <a:gd name="T44" fmla="*/ 51 w 557"/>
                <a:gd name="T45" fmla="*/ 375 h 407"/>
                <a:gd name="T46" fmla="*/ 98 w 557"/>
                <a:gd name="T47" fmla="*/ 356 h 407"/>
                <a:gd name="T48" fmla="*/ 142 w 557"/>
                <a:gd name="T49" fmla="*/ 331 h 407"/>
                <a:gd name="T50" fmla="*/ 181 w 557"/>
                <a:gd name="T51" fmla="*/ 302 h 407"/>
                <a:gd name="T52" fmla="*/ 216 w 557"/>
                <a:gd name="T53" fmla="*/ 270 h 407"/>
                <a:gd name="T54" fmla="*/ 245 w 557"/>
                <a:gd name="T55" fmla="*/ 235 h 407"/>
                <a:gd name="T56" fmla="*/ 269 w 557"/>
                <a:gd name="T57" fmla="*/ 197 h 407"/>
                <a:gd name="T58" fmla="*/ 286 w 557"/>
                <a:gd name="T59" fmla="*/ 156 h 407"/>
                <a:gd name="T60" fmla="*/ 296 w 557"/>
                <a:gd name="T61" fmla="*/ 112 h 407"/>
                <a:gd name="T62" fmla="*/ 300 w 557"/>
                <a:gd name="T63" fmla="*/ 68 h 407"/>
                <a:gd name="T64" fmla="*/ 297 w 557"/>
                <a:gd name="T65" fmla="*/ 46 h 407"/>
                <a:gd name="T66" fmla="*/ 288 w 557"/>
                <a:gd name="T67" fmla="*/ 28 h 407"/>
                <a:gd name="T68" fmla="*/ 273 w 557"/>
                <a:gd name="T69" fmla="*/ 13 h 407"/>
                <a:gd name="T70" fmla="*/ 254 w 557"/>
                <a:gd name="T71" fmla="*/ 4 h 407"/>
                <a:gd name="T72" fmla="*/ 233 w 557"/>
                <a:gd name="T7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407">
                  <a:moveTo>
                    <a:pt x="233" y="0"/>
                  </a:moveTo>
                  <a:lnTo>
                    <a:pt x="490" y="0"/>
                  </a:lnTo>
                  <a:lnTo>
                    <a:pt x="511" y="4"/>
                  </a:lnTo>
                  <a:lnTo>
                    <a:pt x="529" y="13"/>
                  </a:lnTo>
                  <a:lnTo>
                    <a:pt x="544" y="28"/>
                  </a:lnTo>
                  <a:lnTo>
                    <a:pt x="554" y="46"/>
                  </a:lnTo>
                  <a:lnTo>
                    <a:pt x="557" y="68"/>
                  </a:lnTo>
                  <a:lnTo>
                    <a:pt x="553" y="113"/>
                  </a:lnTo>
                  <a:lnTo>
                    <a:pt x="542" y="158"/>
                  </a:lnTo>
                  <a:lnTo>
                    <a:pt x="523" y="199"/>
                  </a:lnTo>
                  <a:lnTo>
                    <a:pt x="498" y="239"/>
                  </a:lnTo>
                  <a:lnTo>
                    <a:pt x="467" y="275"/>
                  </a:lnTo>
                  <a:lnTo>
                    <a:pt x="431" y="307"/>
                  </a:lnTo>
                  <a:lnTo>
                    <a:pt x="391" y="336"/>
                  </a:lnTo>
                  <a:lnTo>
                    <a:pt x="345" y="361"/>
                  </a:lnTo>
                  <a:lnTo>
                    <a:pt x="295" y="380"/>
                  </a:lnTo>
                  <a:lnTo>
                    <a:pt x="243" y="394"/>
                  </a:lnTo>
                  <a:lnTo>
                    <a:pt x="187" y="404"/>
                  </a:lnTo>
                  <a:lnTo>
                    <a:pt x="129" y="407"/>
                  </a:lnTo>
                  <a:lnTo>
                    <a:pt x="84" y="405"/>
                  </a:lnTo>
                  <a:lnTo>
                    <a:pt x="42" y="399"/>
                  </a:lnTo>
                  <a:lnTo>
                    <a:pt x="0" y="392"/>
                  </a:lnTo>
                  <a:lnTo>
                    <a:pt x="51" y="375"/>
                  </a:lnTo>
                  <a:lnTo>
                    <a:pt x="98" y="356"/>
                  </a:lnTo>
                  <a:lnTo>
                    <a:pt x="142" y="331"/>
                  </a:lnTo>
                  <a:lnTo>
                    <a:pt x="181" y="302"/>
                  </a:lnTo>
                  <a:lnTo>
                    <a:pt x="216" y="270"/>
                  </a:lnTo>
                  <a:lnTo>
                    <a:pt x="245" y="235"/>
                  </a:lnTo>
                  <a:lnTo>
                    <a:pt x="269" y="197"/>
                  </a:lnTo>
                  <a:lnTo>
                    <a:pt x="286" y="156"/>
                  </a:lnTo>
                  <a:lnTo>
                    <a:pt x="296" y="112"/>
                  </a:lnTo>
                  <a:lnTo>
                    <a:pt x="300" y="68"/>
                  </a:lnTo>
                  <a:lnTo>
                    <a:pt x="297" y="46"/>
                  </a:lnTo>
                  <a:lnTo>
                    <a:pt x="288" y="28"/>
                  </a:lnTo>
                  <a:lnTo>
                    <a:pt x="273" y="13"/>
                  </a:lnTo>
                  <a:lnTo>
                    <a:pt x="254" y="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8E20"/>
            </a:solidFill>
            <a:ln w="0">
              <a:solidFill>
                <a:srgbClr val="FF8E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356" y="111"/>
              <a:ext cx="1245" cy="410"/>
            </a:xfrm>
            <a:custGeom>
              <a:avLst/>
              <a:gdLst>
                <a:gd name="T0" fmla="*/ 67 w 1245"/>
                <a:gd name="T1" fmla="*/ 0 h 410"/>
                <a:gd name="T2" fmla="*/ 904 w 1245"/>
                <a:gd name="T3" fmla="*/ 0 h 410"/>
                <a:gd name="T4" fmla="*/ 954 w 1245"/>
                <a:gd name="T5" fmla="*/ 4 h 410"/>
                <a:gd name="T6" fmla="*/ 1003 w 1245"/>
                <a:gd name="T7" fmla="*/ 15 h 410"/>
                <a:gd name="T8" fmla="*/ 1047 w 1245"/>
                <a:gd name="T9" fmla="*/ 32 h 410"/>
                <a:gd name="T10" fmla="*/ 1090 w 1245"/>
                <a:gd name="T11" fmla="*/ 55 h 410"/>
                <a:gd name="T12" fmla="*/ 1128 w 1245"/>
                <a:gd name="T13" fmla="*/ 84 h 410"/>
                <a:gd name="T14" fmla="*/ 1162 w 1245"/>
                <a:gd name="T15" fmla="*/ 118 h 410"/>
                <a:gd name="T16" fmla="*/ 1190 w 1245"/>
                <a:gd name="T17" fmla="*/ 156 h 410"/>
                <a:gd name="T18" fmla="*/ 1214 w 1245"/>
                <a:gd name="T19" fmla="*/ 197 h 410"/>
                <a:gd name="T20" fmla="*/ 1231 w 1245"/>
                <a:gd name="T21" fmla="*/ 243 h 410"/>
                <a:gd name="T22" fmla="*/ 1241 w 1245"/>
                <a:gd name="T23" fmla="*/ 292 h 410"/>
                <a:gd name="T24" fmla="*/ 1245 w 1245"/>
                <a:gd name="T25" fmla="*/ 342 h 410"/>
                <a:gd name="T26" fmla="*/ 1242 w 1245"/>
                <a:gd name="T27" fmla="*/ 364 h 410"/>
                <a:gd name="T28" fmla="*/ 1232 w 1245"/>
                <a:gd name="T29" fmla="*/ 382 h 410"/>
                <a:gd name="T30" fmla="*/ 1217 w 1245"/>
                <a:gd name="T31" fmla="*/ 396 h 410"/>
                <a:gd name="T32" fmla="*/ 1199 w 1245"/>
                <a:gd name="T33" fmla="*/ 406 h 410"/>
                <a:gd name="T34" fmla="*/ 1178 w 1245"/>
                <a:gd name="T35" fmla="*/ 410 h 410"/>
                <a:gd name="T36" fmla="*/ 67 w 1245"/>
                <a:gd name="T37" fmla="*/ 410 h 410"/>
                <a:gd name="T38" fmla="*/ 46 w 1245"/>
                <a:gd name="T39" fmla="*/ 406 h 410"/>
                <a:gd name="T40" fmla="*/ 28 w 1245"/>
                <a:gd name="T41" fmla="*/ 396 h 410"/>
                <a:gd name="T42" fmla="*/ 13 w 1245"/>
                <a:gd name="T43" fmla="*/ 382 h 410"/>
                <a:gd name="T44" fmla="*/ 3 w 1245"/>
                <a:gd name="T45" fmla="*/ 364 h 410"/>
                <a:gd name="T46" fmla="*/ 0 w 1245"/>
                <a:gd name="T47" fmla="*/ 342 h 410"/>
                <a:gd name="T48" fmla="*/ 0 w 1245"/>
                <a:gd name="T49" fmla="*/ 68 h 410"/>
                <a:gd name="T50" fmla="*/ 3 w 1245"/>
                <a:gd name="T51" fmla="*/ 46 h 410"/>
                <a:gd name="T52" fmla="*/ 13 w 1245"/>
                <a:gd name="T53" fmla="*/ 27 h 410"/>
                <a:gd name="T54" fmla="*/ 28 w 1245"/>
                <a:gd name="T55" fmla="*/ 14 h 410"/>
                <a:gd name="T56" fmla="*/ 46 w 1245"/>
                <a:gd name="T57" fmla="*/ 4 h 410"/>
                <a:gd name="T58" fmla="*/ 67 w 1245"/>
                <a:gd name="T5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5" h="410">
                  <a:moveTo>
                    <a:pt x="67" y="0"/>
                  </a:moveTo>
                  <a:lnTo>
                    <a:pt x="904" y="0"/>
                  </a:lnTo>
                  <a:lnTo>
                    <a:pt x="954" y="4"/>
                  </a:lnTo>
                  <a:lnTo>
                    <a:pt x="1003" y="15"/>
                  </a:lnTo>
                  <a:lnTo>
                    <a:pt x="1047" y="32"/>
                  </a:lnTo>
                  <a:lnTo>
                    <a:pt x="1090" y="55"/>
                  </a:lnTo>
                  <a:lnTo>
                    <a:pt x="1128" y="84"/>
                  </a:lnTo>
                  <a:lnTo>
                    <a:pt x="1162" y="118"/>
                  </a:lnTo>
                  <a:lnTo>
                    <a:pt x="1190" y="156"/>
                  </a:lnTo>
                  <a:lnTo>
                    <a:pt x="1214" y="197"/>
                  </a:lnTo>
                  <a:lnTo>
                    <a:pt x="1231" y="243"/>
                  </a:lnTo>
                  <a:lnTo>
                    <a:pt x="1241" y="292"/>
                  </a:lnTo>
                  <a:lnTo>
                    <a:pt x="1245" y="342"/>
                  </a:lnTo>
                  <a:lnTo>
                    <a:pt x="1242" y="364"/>
                  </a:lnTo>
                  <a:lnTo>
                    <a:pt x="1232" y="382"/>
                  </a:lnTo>
                  <a:lnTo>
                    <a:pt x="1217" y="396"/>
                  </a:lnTo>
                  <a:lnTo>
                    <a:pt x="1199" y="406"/>
                  </a:lnTo>
                  <a:lnTo>
                    <a:pt x="1178" y="410"/>
                  </a:lnTo>
                  <a:lnTo>
                    <a:pt x="67" y="410"/>
                  </a:lnTo>
                  <a:lnTo>
                    <a:pt x="46" y="406"/>
                  </a:lnTo>
                  <a:lnTo>
                    <a:pt x="28" y="396"/>
                  </a:lnTo>
                  <a:lnTo>
                    <a:pt x="13" y="382"/>
                  </a:lnTo>
                  <a:lnTo>
                    <a:pt x="3" y="364"/>
                  </a:lnTo>
                  <a:lnTo>
                    <a:pt x="0" y="342"/>
                  </a:lnTo>
                  <a:lnTo>
                    <a:pt x="0" y="68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4B4B5"/>
            </a:solidFill>
            <a:ln w="0">
              <a:solidFill>
                <a:srgbClr val="B4B4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5092" y="111"/>
              <a:ext cx="509" cy="410"/>
            </a:xfrm>
            <a:custGeom>
              <a:avLst/>
              <a:gdLst>
                <a:gd name="T0" fmla="*/ 0 w 509"/>
                <a:gd name="T1" fmla="*/ 0 h 410"/>
                <a:gd name="T2" fmla="*/ 168 w 509"/>
                <a:gd name="T3" fmla="*/ 0 h 410"/>
                <a:gd name="T4" fmla="*/ 218 w 509"/>
                <a:gd name="T5" fmla="*/ 4 h 410"/>
                <a:gd name="T6" fmla="*/ 267 w 509"/>
                <a:gd name="T7" fmla="*/ 15 h 410"/>
                <a:gd name="T8" fmla="*/ 311 w 509"/>
                <a:gd name="T9" fmla="*/ 32 h 410"/>
                <a:gd name="T10" fmla="*/ 354 w 509"/>
                <a:gd name="T11" fmla="*/ 55 h 410"/>
                <a:gd name="T12" fmla="*/ 392 w 509"/>
                <a:gd name="T13" fmla="*/ 84 h 410"/>
                <a:gd name="T14" fmla="*/ 426 w 509"/>
                <a:gd name="T15" fmla="*/ 118 h 410"/>
                <a:gd name="T16" fmla="*/ 454 w 509"/>
                <a:gd name="T17" fmla="*/ 156 h 410"/>
                <a:gd name="T18" fmla="*/ 478 w 509"/>
                <a:gd name="T19" fmla="*/ 197 h 410"/>
                <a:gd name="T20" fmla="*/ 495 w 509"/>
                <a:gd name="T21" fmla="*/ 243 h 410"/>
                <a:gd name="T22" fmla="*/ 505 w 509"/>
                <a:gd name="T23" fmla="*/ 292 h 410"/>
                <a:gd name="T24" fmla="*/ 509 w 509"/>
                <a:gd name="T25" fmla="*/ 342 h 410"/>
                <a:gd name="T26" fmla="*/ 506 w 509"/>
                <a:gd name="T27" fmla="*/ 364 h 410"/>
                <a:gd name="T28" fmla="*/ 496 w 509"/>
                <a:gd name="T29" fmla="*/ 382 h 410"/>
                <a:gd name="T30" fmla="*/ 481 w 509"/>
                <a:gd name="T31" fmla="*/ 396 h 410"/>
                <a:gd name="T32" fmla="*/ 463 w 509"/>
                <a:gd name="T33" fmla="*/ 406 h 410"/>
                <a:gd name="T34" fmla="*/ 442 w 509"/>
                <a:gd name="T35" fmla="*/ 410 h 410"/>
                <a:gd name="T36" fmla="*/ 244 w 509"/>
                <a:gd name="T37" fmla="*/ 410 h 410"/>
                <a:gd name="T38" fmla="*/ 241 w 509"/>
                <a:gd name="T39" fmla="*/ 351 h 410"/>
                <a:gd name="T40" fmla="*/ 230 w 509"/>
                <a:gd name="T41" fmla="*/ 296 h 410"/>
                <a:gd name="T42" fmla="*/ 213 w 509"/>
                <a:gd name="T43" fmla="*/ 242 h 410"/>
                <a:gd name="T44" fmla="*/ 190 w 509"/>
                <a:gd name="T45" fmla="*/ 192 h 410"/>
                <a:gd name="T46" fmla="*/ 161 w 509"/>
                <a:gd name="T47" fmla="*/ 145 h 410"/>
                <a:gd name="T48" fmla="*/ 128 w 509"/>
                <a:gd name="T49" fmla="*/ 102 h 410"/>
                <a:gd name="T50" fmla="*/ 89 w 509"/>
                <a:gd name="T51" fmla="*/ 63 h 410"/>
                <a:gd name="T52" fmla="*/ 47 w 509"/>
                <a:gd name="T53" fmla="*/ 29 h 410"/>
                <a:gd name="T54" fmla="*/ 0 w 509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410">
                  <a:moveTo>
                    <a:pt x="0" y="0"/>
                  </a:moveTo>
                  <a:lnTo>
                    <a:pt x="168" y="0"/>
                  </a:lnTo>
                  <a:lnTo>
                    <a:pt x="218" y="4"/>
                  </a:lnTo>
                  <a:lnTo>
                    <a:pt x="267" y="15"/>
                  </a:lnTo>
                  <a:lnTo>
                    <a:pt x="311" y="32"/>
                  </a:lnTo>
                  <a:lnTo>
                    <a:pt x="354" y="55"/>
                  </a:lnTo>
                  <a:lnTo>
                    <a:pt x="392" y="84"/>
                  </a:lnTo>
                  <a:lnTo>
                    <a:pt x="426" y="118"/>
                  </a:lnTo>
                  <a:lnTo>
                    <a:pt x="454" y="156"/>
                  </a:lnTo>
                  <a:lnTo>
                    <a:pt x="478" y="197"/>
                  </a:lnTo>
                  <a:lnTo>
                    <a:pt x="495" y="243"/>
                  </a:lnTo>
                  <a:lnTo>
                    <a:pt x="505" y="292"/>
                  </a:lnTo>
                  <a:lnTo>
                    <a:pt x="509" y="342"/>
                  </a:lnTo>
                  <a:lnTo>
                    <a:pt x="506" y="364"/>
                  </a:lnTo>
                  <a:lnTo>
                    <a:pt x="496" y="382"/>
                  </a:lnTo>
                  <a:lnTo>
                    <a:pt x="481" y="396"/>
                  </a:lnTo>
                  <a:lnTo>
                    <a:pt x="463" y="406"/>
                  </a:lnTo>
                  <a:lnTo>
                    <a:pt x="442" y="410"/>
                  </a:lnTo>
                  <a:lnTo>
                    <a:pt x="244" y="410"/>
                  </a:lnTo>
                  <a:lnTo>
                    <a:pt x="241" y="351"/>
                  </a:lnTo>
                  <a:lnTo>
                    <a:pt x="230" y="296"/>
                  </a:lnTo>
                  <a:lnTo>
                    <a:pt x="213" y="242"/>
                  </a:lnTo>
                  <a:lnTo>
                    <a:pt x="190" y="192"/>
                  </a:lnTo>
                  <a:lnTo>
                    <a:pt x="161" y="145"/>
                  </a:lnTo>
                  <a:lnTo>
                    <a:pt x="128" y="102"/>
                  </a:lnTo>
                  <a:lnTo>
                    <a:pt x="89" y="63"/>
                  </a:lnTo>
                  <a:lnTo>
                    <a:pt x="47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939"/>
            </a:solidFill>
            <a:ln w="0">
              <a:solidFill>
                <a:srgbClr val="3939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499434" y="6021112"/>
            <a:ext cx="475314" cy="836887"/>
            <a:chOff x="3998440" y="1474834"/>
            <a:chExt cx="2262188" cy="3983038"/>
          </a:xfrm>
        </p:grpSpPr>
        <p:sp>
          <p:nvSpPr>
            <p:cNvPr id="18" name="직사각형 17"/>
            <p:cNvSpPr/>
            <p:nvPr/>
          </p:nvSpPr>
          <p:spPr>
            <a:xfrm>
              <a:off x="4358355" y="1887157"/>
              <a:ext cx="683664" cy="642398"/>
            </a:xfrm>
            <a:prstGeom prst="rect">
              <a:avLst/>
            </a:prstGeom>
            <a:solidFill>
              <a:srgbClr val="EEB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04388" y="1887157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04388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8354" y="2743416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5835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30024" y="3536760"/>
              <a:ext cx="683664" cy="642398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98440" y="1474834"/>
              <a:ext cx="2262188" cy="3983038"/>
            </a:xfrm>
            <a:custGeom>
              <a:avLst/>
              <a:gdLst>
                <a:gd name="T0" fmla="*/ 1624 w 2850"/>
                <a:gd name="T1" fmla="*/ 2709 h 5017"/>
                <a:gd name="T2" fmla="*/ 1624 w 2850"/>
                <a:gd name="T3" fmla="*/ 3367 h 5017"/>
                <a:gd name="T4" fmla="*/ 2284 w 2850"/>
                <a:gd name="T5" fmla="*/ 3367 h 5017"/>
                <a:gd name="T6" fmla="*/ 2284 w 2850"/>
                <a:gd name="T7" fmla="*/ 2709 h 5017"/>
                <a:gd name="T8" fmla="*/ 1624 w 2850"/>
                <a:gd name="T9" fmla="*/ 2709 h 5017"/>
                <a:gd name="T10" fmla="*/ 568 w 2850"/>
                <a:gd name="T11" fmla="*/ 2709 h 5017"/>
                <a:gd name="T12" fmla="*/ 568 w 2850"/>
                <a:gd name="T13" fmla="*/ 3367 h 5017"/>
                <a:gd name="T14" fmla="*/ 1226 w 2850"/>
                <a:gd name="T15" fmla="*/ 3367 h 5017"/>
                <a:gd name="T16" fmla="*/ 1226 w 2850"/>
                <a:gd name="T17" fmla="*/ 2709 h 5017"/>
                <a:gd name="T18" fmla="*/ 568 w 2850"/>
                <a:gd name="T19" fmla="*/ 2709 h 5017"/>
                <a:gd name="T20" fmla="*/ 1624 w 2850"/>
                <a:gd name="T21" fmla="*/ 1650 h 5017"/>
                <a:gd name="T22" fmla="*/ 1624 w 2850"/>
                <a:gd name="T23" fmla="*/ 2308 h 5017"/>
                <a:gd name="T24" fmla="*/ 2284 w 2850"/>
                <a:gd name="T25" fmla="*/ 2308 h 5017"/>
                <a:gd name="T26" fmla="*/ 2284 w 2850"/>
                <a:gd name="T27" fmla="*/ 1650 h 5017"/>
                <a:gd name="T28" fmla="*/ 1624 w 2850"/>
                <a:gd name="T29" fmla="*/ 1650 h 5017"/>
                <a:gd name="T30" fmla="*/ 568 w 2850"/>
                <a:gd name="T31" fmla="*/ 1650 h 5017"/>
                <a:gd name="T32" fmla="*/ 568 w 2850"/>
                <a:gd name="T33" fmla="*/ 2308 h 5017"/>
                <a:gd name="T34" fmla="*/ 1226 w 2850"/>
                <a:gd name="T35" fmla="*/ 2308 h 5017"/>
                <a:gd name="T36" fmla="*/ 1226 w 2850"/>
                <a:gd name="T37" fmla="*/ 1650 h 5017"/>
                <a:gd name="T38" fmla="*/ 568 w 2850"/>
                <a:gd name="T39" fmla="*/ 1650 h 5017"/>
                <a:gd name="T40" fmla="*/ 1624 w 2850"/>
                <a:gd name="T41" fmla="*/ 590 h 5017"/>
                <a:gd name="T42" fmla="*/ 1624 w 2850"/>
                <a:gd name="T43" fmla="*/ 1249 h 5017"/>
                <a:gd name="T44" fmla="*/ 2284 w 2850"/>
                <a:gd name="T45" fmla="*/ 1249 h 5017"/>
                <a:gd name="T46" fmla="*/ 2284 w 2850"/>
                <a:gd name="T47" fmla="*/ 590 h 5017"/>
                <a:gd name="T48" fmla="*/ 1624 w 2850"/>
                <a:gd name="T49" fmla="*/ 590 h 5017"/>
                <a:gd name="T50" fmla="*/ 568 w 2850"/>
                <a:gd name="T51" fmla="*/ 590 h 5017"/>
                <a:gd name="T52" fmla="*/ 568 w 2850"/>
                <a:gd name="T53" fmla="*/ 1249 h 5017"/>
                <a:gd name="T54" fmla="*/ 1226 w 2850"/>
                <a:gd name="T55" fmla="*/ 1249 h 5017"/>
                <a:gd name="T56" fmla="*/ 1226 w 2850"/>
                <a:gd name="T57" fmla="*/ 590 h 5017"/>
                <a:gd name="T58" fmla="*/ 568 w 2850"/>
                <a:gd name="T59" fmla="*/ 590 h 5017"/>
                <a:gd name="T60" fmla="*/ 0 w 2850"/>
                <a:gd name="T61" fmla="*/ 0 h 5017"/>
                <a:gd name="T62" fmla="*/ 2850 w 2850"/>
                <a:gd name="T63" fmla="*/ 0 h 5017"/>
                <a:gd name="T64" fmla="*/ 2850 w 2850"/>
                <a:gd name="T65" fmla="*/ 5017 h 5017"/>
                <a:gd name="T66" fmla="*/ 1754 w 2850"/>
                <a:gd name="T67" fmla="*/ 5017 h 5017"/>
                <a:gd name="T68" fmla="*/ 1754 w 2850"/>
                <a:gd name="T69" fmla="*/ 3896 h 5017"/>
                <a:gd name="T70" fmla="*/ 1096 w 2850"/>
                <a:gd name="T71" fmla="*/ 3896 h 5017"/>
                <a:gd name="T72" fmla="*/ 1096 w 2850"/>
                <a:gd name="T73" fmla="*/ 5017 h 5017"/>
                <a:gd name="T74" fmla="*/ 0 w 2850"/>
                <a:gd name="T75" fmla="*/ 5017 h 5017"/>
                <a:gd name="T76" fmla="*/ 0 w 2850"/>
                <a:gd name="T77" fmla="*/ 0 h 5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0" h="5017">
                  <a:moveTo>
                    <a:pt x="1624" y="2709"/>
                  </a:moveTo>
                  <a:lnTo>
                    <a:pt x="1624" y="3367"/>
                  </a:lnTo>
                  <a:lnTo>
                    <a:pt x="2284" y="3367"/>
                  </a:lnTo>
                  <a:lnTo>
                    <a:pt x="2284" y="2709"/>
                  </a:lnTo>
                  <a:lnTo>
                    <a:pt x="1624" y="2709"/>
                  </a:lnTo>
                  <a:close/>
                  <a:moveTo>
                    <a:pt x="568" y="2709"/>
                  </a:moveTo>
                  <a:lnTo>
                    <a:pt x="568" y="3367"/>
                  </a:lnTo>
                  <a:lnTo>
                    <a:pt x="1226" y="3367"/>
                  </a:lnTo>
                  <a:lnTo>
                    <a:pt x="1226" y="2709"/>
                  </a:lnTo>
                  <a:lnTo>
                    <a:pt x="568" y="2709"/>
                  </a:lnTo>
                  <a:close/>
                  <a:moveTo>
                    <a:pt x="1624" y="1650"/>
                  </a:moveTo>
                  <a:lnTo>
                    <a:pt x="1624" y="2308"/>
                  </a:lnTo>
                  <a:lnTo>
                    <a:pt x="2284" y="2308"/>
                  </a:lnTo>
                  <a:lnTo>
                    <a:pt x="2284" y="1650"/>
                  </a:lnTo>
                  <a:lnTo>
                    <a:pt x="1624" y="1650"/>
                  </a:lnTo>
                  <a:close/>
                  <a:moveTo>
                    <a:pt x="568" y="1650"/>
                  </a:moveTo>
                  <a:lnTo>
                    <a:pt x="568" y="2308"/>
                  </a:lnTo>
                  <a:lnTo>
                    <a:pt x="1226" y="2308"/>
                  </a:lnTo>
                  <a:lnTo>
                    <a:pt x="1226" y="1650"/>
                  </a:lnTo>
                  <a:lnTo>
                    <a:pt x="568" y="1650"/>
                  </a:lnTo>
                  <a:close/>
                  <a:moveTo>
                    <a:pt x="1624" y="590"/>
                  </a:moveTo>
                  <a:lnTo>
                    <a:pt x="1624" y="1249"/>
                  </a:lnTo>
                  <a:lnTo>
                    <a:pt x="2284" y="1249"/>
                  </a:lnTo>
                  <a:lnTo>
                    <a:pt x="2284" y="590"/>
                  </a:lnTo>
                  <a:lnTo>
                    <a:pt x="1624" y="590"/>
                  </a:lnTo>
                  <a:close/>
                  <a:moveTo>
                    <a:pt x="568" y="590"/>
                  </a:moveTo>
                  <a:lnTo>
                    <a:pt x="568" y="1249"/>
                  </a:lnTo>
                  <a:lnTo>
                    <a:pt x="1226" y="1249"/>
                  </a:lnTo>
                  <a:lnTo>
                    <a:pt x="1226" y="590"/>
                  </a:lnTo>
                  <a:lnTo>
                    <a:pt x="568" y="590"/>
                  </a:lnTo>
                  <a:close/>
                  <a:moveTo>
                    <a:pt x="0" y="0"/>
                  </a:moveTo>
                  <a:lnTo>
                    <a:pt x="2850" y="0"/>
                  </a:lnTo>
                  <a:lnTo>
                    <a:pt x="2850" y="5017"/>
                  </a:lnTo>
                  <a:lnTo>
                    <a:pt x="1754" y="5017"/>
                  </a:lnTo>
                  <a:lnTo>
                    <a:pt x="1754" y="3896"/>
                  </a:lnTo>
                  <a:lnTo>
                    <a:pt x="1096" y="3896"/>
                  </a:lnTo>
                  <a:lnTo>
                    <a:pt x="1096" y="5017"/>
                  </a:lnTo>
                  <a:lnTo>
                    <a:pt x="0" y="5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23813" y="911458"/>
            <a:ext cx="472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</a:t>
            </a: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-&gt; Rotor1 -&gt; Rotor2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Plug &lt;- Rotor1 &lt;- Rotor2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0694" y="1113297"/>
            <a:ext cx="188303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4F3F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Reflector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633090" y="1188312"/>
            <a:ext cx="277604" cy="81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603092" y="1511400"/>
            <a:ext cx="267742" cy="108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10912" y="1285309"/>
            <a:ext cx="2333716" cy="175432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B-A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K-M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L-Y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E-U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O-P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S-R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86763" y="2926003"/>
            <a:ext cx="9497215" cy="552651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3688" y="4242185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93691" y="4701111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BFSPZTN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QGHXUYEALVIDJCRWMKO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0614" y="5454458"/>
            <a:ext cx="9497215" cy="576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Z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V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Q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K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G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630" y="319013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434" y="4530556"/>
            <a:ext cx="496311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434" y="5517250"/>
            <a:ext cx="1520439" cy="36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58438" y="1686261"/>
            <a:ext cx="7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Plug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24544" y="575370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Input : 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6159" y="67658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78559" y="6918252"/>
            <a:ext cx="244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 smtClean="0">
                <a:solidFill>
                  <a:srgbClr val="B4B4B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rgbClr val="B4B4B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98406" y="5389492"/>
            <a:ext cx="21355" cy="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65623" y="2233751"/>
            <a:ext cx="3728101" cy="3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SETTING R1:3 R2:7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72922" y="3391586"/>
            <a:ext cx="9497215" cy="416300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DGJ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HYZLBKWENPTVRFIMACSUXOQ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0887961" y="1348316"/>
            <a:ext cx="2957" cy="11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37837" y="2522025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2362" y="145170"/>
            <a:ext cx="1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EB73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87994" y="170916"/>
            <a:ext cx="540722" cy="561939"/>
            <a:chOff x="1917" y="699"/>
            <a:chExt cx="1784" cy="1854"/>
          </a:xfrm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1917" y="699"/>
              <a:ext cx="1784" cy="1854"/>
            </a:xfrm>
            <a:custGeom>
              <a:avLst/>
              <a:gdLst>
                <a:gd name="T0" fmla="*/ 1 w 3567"/>
                <a:gd name="T1" fmla="*/ 2570 h 3709"/>
                <a:gd name="T2" fmla="*/ 1 w 3567"/>
                <a:gd name="T3" fmla="*/ 1139 h 3709"/>
                <a:gd name="T4" fmla="*/ 1 w 3567"/>
                <a:gd name="T5" fmla="*/ 1139 h 3709"/>
                <a:gd name="T6" fmla="*/ 1870 w 3567"/>
                <a:gd name="T7" fmla="*/ 6 h 3709"/>
                <a:gd name="T8" fmla="*/ 2184 w 3567"/>
                <a:gd name="T9" fmla="*/ 60 h 3709"/>
                <a:gd name="T10" fmla="*/ 2488 w 3567"/>
                <a:gd name="T11" fmla="*/ 169 h 3709"/>
                <a:gd name="T12" fmla="*/ 2764 w 3567"/>
                <a:gd name="T13" fmla="*/ 325 h 3709"/>
                <a:gd name="T14" fmla="*/ 3006 w 3567"/>
                <a:gd name="T15" fmla="*/ 525 h 3709"/>
                <a:gd name="T16" fmla="*/ 3211 w 3567"/>
                <a:gd name="T17" fmla="*/ 762 h 3709"/>
                <a:gd name="T18" fmla="*/ 3374 w 3567"/>
                <a:gd name="T19" fmla="*/ 1029 h 3709"/>
                <a:gd name="T20" fmla="*/ 3490 w 3567"/>
                <a:gd name="T21" fmla="*/ 1323 h 3709"/>
                <a:gd name="T22" fmla="*/ 3555 w 3567"/>
                <a:gd name="T23" fmla="*/ 1636 h 3709"/>
                <a:gd name="T24" fmla="*/ 3564 w 3567"/>
                <a:gd name="T25" fmla="*/ 1965 h 3709"/>
                <a:gd name="T26" fmla="*/ 3517 w 3567"/>
                <a:gd name="T27" fmla="*/ 2284 h 3709"/>
                <a:gd name="T28" fmla="*/ 3418 w 3567"/>
                <a:gd name="T29" fmla="*/ 2586 h 3709"/>
                <a:gd name="T30" fmla="*/ 3270 w 3567"/>
                <a:gd name="T31" fmla="*/ 2862 h 3709"/>
                <a:gd name="T32" fmla="*/ 3078 w 3567"/>
                <a:gd name="T33" fmla="*/ 3109 h 3709"/>
                <a:gd name="T34" fmla="*/ 2849 w 3567"/>
                <a:gd name="T35" fmla="*/ 3321 h 3709"/>
                <a:gd name="T36" fmla="*/ 2584 w 3567"/>
                <a:gd name="T37" fmla="*/ 3493 h 3709"/>
                <a:gd name="T38" fmla="*/ 2289 w 3567"/>
                <a:gd name="T39" fmla="*/ 3618 h 3709"/>
                <a:gd name="T40" fmla="*/ 1973 w 3567"/>
                <a:gd name="T41" fmla="*/ 3691 h 3709"/>
                <a:gd name="T42" fmla="*/ 1664 w 3567"/>
                <a:gd name="T43" fmla="*/ 3709 h 3709"/>
                <a:gd name="T44" fmla="*/ 1361 w 3567"/>
                <a:gd name="T45" fmla="*/ 3676 h 3709"/>
                <a:gd name="T46" fmla="*/ 1070 w 3567"/>
                <a:gd name="T47" fmla="*/ 3595 h 3709"/>
                <a:gd name="T48" fmla="*/ 799 w 3567"/>
                <a:gd name="T49" fmla="*/ 3469 h 3709"/>
                <a:gd name="T50" fmla="*/ 550 w 3567"/>
                <a:gd name="T51" fmla="*/ 3300 h 3709"/>
                <a:gd name="T52" fmla="*/ 330 w 3567"/>
                <a:gd name="T53" fmla="*/ 3093 h 3709"/>
                <a:gd name="T54" fmla="*/ 145 w 3567"/>
                <a:gd name="T55" fmla="*/ 2848 h 3709"/>
                <a:gd name="T56" fmla="*/ 1 w 3567"/>
                <a:gd name="T57" fmla="*/ 2570 h 3709"/>
                <a:gd name="T58" fmla="*/ 164 w 3567"/>
                <a:gd name="T59" fmla="*/ 2781 h 3709"/>
                <a:gd name="T60" fmla="*/ 364 w 3567"/>
                <a:gd name="T61" fmla="*/ 2953 h 3709"/>
                <a:gd name="T62" fmla="*/ 594 w 3567"/>
                <a:gd name="T63" fmla="*/ 3082 h 3709"/>
                <a:gd name="T64" fmla="*/ 845 w 3567"/>
                <a:gd name="T65" fmla="*/ 3166 h 3709"/>
                <a:gd name="T66" fmla="*/ 1111 w 3567"/>
                <a:gd name="T67" fmla="*/ 3197 h 3709"/>
                <a:gd name="T68" fmla="*/ 1374 w 3567"/>
                <a:gd name="T69" fmla="*/ 3177 h 3709"/>
                <a:gd name="T70" fmla="*/ 1628 w 3567"/>
                <a:gd name="T71" fmla="*/ 3105 h 3709"/>
                <a:gd name="T72" fmla="*/ 1862 w 3567"/>
                <a:gd name="T73" fmla="*/ 2984 h 3709"/>
                <a:gd name="T74" fmla="*/ 2475 w 3567"/>
                <a:gd name="T75" fmla="*/ 1972 h 3709"/>
                <a:gd name="T76" fmla="*/ 2477 w 3567"/>
                <a:gd name="T77" fmla="*/ 1761 h 3709"/>
                <a:gd name="T78" fmla="*/ 2430 w 3567"/>
                <a:gd name="T79" fmla="*/ 1488 h 3709"/>
                <a:gd name="T80" fmla="*/ 2331 w 3567"/>
                <a:gd name="T81" fmla="*/ 1237 h 3709"/>
                <a:gd name="T82" fmla="*/ 2183 w 3567"/>
                <a:gd name="T83" fmla="*/ 1012 h 3709"/>
                <a:gd name="T84" fmla="*/ 1994 w 3567"/>
                <a:gd name="T85" fmla="*/ 820 h 3709"/>
                <a:gd name="T86" fmla="*/ 1768 w 3567"/>
                <a:gd name="T87" fmla="*/ 668 h 3709"/>
                <a:gd name="T88" fmla="*/ 1509 w 3567"/>
                <a:gd name="T89" fmla="*/ 563 h 3709"/>
                <a:gd name="T90" fmla="*/ 1249 w 3567"/>
                <a:gd name="T91" fmla="*/ 516 h 3709"/>
                <a:gd name="T92" fmla="*/ 991 w 3567"/>
                <a:gd name="T93" fmla="*/ 519 h 3709"/>
                <a:gd name="T94" fmla="*/ 740 w 3567"/>
                <a:gd name="T95" fmla="*/ 571 h 3709"/>
                <a:gd name="T96" fmla="*/ 505 w 3567"/>
                <a:gd name="T97" fmla="*/ 669 h 3709"/>
                <a:gd name="T98" fmla="*/ 290 w 3567"/>
                <a:gd name="T99" fmla="*/ 812 h 3709"/>
                <a:gd name="T100" fmla="*/ 105 w 3567"/>
                <a:gd name="T101" fmla="*/ 995 h 3709"/>
                <a:gd name="T102" fmla="*/ 44 w 3567"/>
                <a:gd name="T103" fmla="*/ 1042 h 3709"/>
                <a:gd name="T104" fmla="*/ 203 w 3567"/>
                <a:gd name="T105" fmla="*/ 775 h 3709"/>
                <a:gd name="T106" fmla="*/ 400 w 3567"/>
                <a:gd name="T107" fmla="*/ 543 h 3709"/>
                <a:gd name="T108" fmla="*/ 630 w 3567"/>
                <a:gd name="T109" fmla="*/ 348 h 3709"/>
                <a:gd name="T110" fmla="*/ 886 w 3567"/>
                <a:gd name="T111" fmla="*/ 193 h 3709"/>
                <a:gd name="T112" fmla="*/ 1166 w 3567"/>
                <a:gd name="T113" fmla="*/ 81 h 3709"/>
                <a:gd name="T114" fmla="*/ 1460 w 3567"/>
                <a:gd name="T115" fmla="*/ 16 h 3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67" h="3709">
                  <a:moveTo>
                    <a:pt x="0" y="2569"/>
                  </a:moveTo>
                  <a:lnTo>
                    <a:pt x="1" y="2570"/>
                  </a:lnTo>
                  <a:lnTo>
                    <a:pt x="1" y="2570"/>
                  </a:lnTo>
                  <a:lnTo>
                    <a:pt x="0" y="2569"/>
                  </a:lnTo>
                  <a:lnTo>
                    <a:pt x="0" y="2569"/>
                  </a:lnTo>
                  <a:close/>
                  <a:moveTo>
                    <a:pt x="1" y="1139"/>
                  </a:moveTo>
                  <a:lnTo>
                    <a:pt x="0" y="1140"/>
                  </a:lnTo>
                  <a:lnTo>
                    <a:pt x="0" y="1140"/>
                  </a:lnTo>
                  <a:lnTo>
                    <a:pt x="1" y="1139"/>
                  </a:lnTo>
                  <a:close/>
                  <a:moveTo>
                    <a:pt x="1664" y="0"/>
                  </a:moveTo>
                  <a:lnTo>
                    <a:pt x="1766" y="0"/>
                  </a:lnTo>
                  <a:lnTo>
                    <a:pt x="1870" y="6"/>
                  </a:lnTo>
                  <a:lnTo>
                    <a:pt x="1973" y="18"/>
                  </a:lnTo>
                  <a:lnTo>
                    <a:pt x="2077" y="35"/>
                  </a:lnTo>
                  <a:lnTo>
                    <a:pt x="2184" y="60"/>
                  </a:lnTo>
                  <a:lnTo>
                    <a:pt x="2289" y="91"/>
                  </a:lnTo>
                  <a:lnTo>
                    <a:pt x="2390" y="127"/>
                  </a:lnTo>
                  <a:lnTo>
                    <a:pt x="2488" y="169"/>
                  </a:lnTo>
                  <a:lnTo>
                    <a:pt x="2584" y="216"/>
                  </a:lnTo>
                  <a:lnTo>
                    <a:pt x="2675" y="269"/>
                  </a:lnTo>
                  <a:lnTo>
                    <a:pt x="2764" y="325"/>
                  </a:lnTo>
                  <a:lnTo>
                    <a:pt x="2849" y="387"/>
                  </a:lnTo>
                  <a:lnTo>
                    <a:pt x="2930" y="454"/>
                  </a:lnTo>
                  <a:lnTo>
                    <a:pt x="3006" y="525"/>
                  </a:lnTo>
                  <a:lnTo>
                    <a:pt x="3078" y="600"/>
                  </a:lnTo>
                  <a:lnTo>
                    <a:pt x="3147" y="678"/>
                  </a:lnTo>
                  <a:lnTo>
                    <a:pt x="3211" y="762"/>
                  </a:lnTo>
                  <a:lnTo>
                    <a:pt x="3270" y="847"/>
                  </a:lnTo>
                  <a:lnTo>
                    <a:pt x="3324" y="936"/>
                  </a:lnTo>
                  <a:lnTo>
                    <a:pt x="3374" y="1029"/>
                  </a:lnTo>
                  <a:lnTo>
                    <a:pt x="3418" y="1124"/>
                  </a:lnTo>
                  <a:lnTo>
                    <a:pt x="3456" y="1221"/>
                  </a:lnTo>
                  <a:lnTo>
                    <a:pt x="3490" y="1323"/>
                  </a:lnTo>
                  <a:lnTo>
                    <a:pt x="3517" y="1425"/>
                  </a:lnTo>
                  <a:lnTo>
                    <a:pt x="3539" y="1530"/>
                  </a:lnTo>
                  <a:lnTo>
                    <a:pt x="3555" y="1636"/>
                  </a:lnTo>
                  <a:lnTo>
                    <a:pt x="3564" y="1745"/>
                  </a:lnTo>
                  <a:lnTo>
                    <a:pt x="3567" y="1854"/>
                  </a:lnTo>
                  <a:lnTo>
                    <a:pt x="3564" y="1965"/>
                  </a:lnTo>
                  <a:lnTo>
                    <a:pt x="3555" y="2073"/>
                  </a:lnTo>
                  <a:lnTo>
                    <a:pt x="3539" y="2179"/>
                  </a:lnTo>
                  <a:lnTo>
                    <a:pt x="3517" y="2284"/>
                  </a:lnTo>
                  <a:lnTo>
                    <a:pt x="3490" y="2386"/>
                  </a:lnTo>
                  <a:lnTo>
                    <a:pt x="3456" y="2488"/>
                  </a:lnTo>
                  <a:lnTo>
                    <a:pt x="3418" y="2586"/>
                  </a:lnTo>
                  <a:lnTo>
                    <a:pt x="3374" y="2680"/>
                  </a:lnTo>
                  <a:lnTo>
                    <a:pt x="3324" y="2773"/>
                  </a:lnTo>
                  <a:lnTo>
                    <a:pt x="3270" y="2862"/>
                  </a:lnTo>
                  <a:lnTo>
                    <a:pt x="3211" y="2947"/>
                  </a:lnTo>
                  <a:lnTo>
                    <a:pt x="3147" y="3031"/>
                  </a:lnTo>
                  <a:lnTo>
                    <a:pt x="3078" y="3109"/>
                  </a:lnTo>
                  <a:lnTo>
                    <a:pt x="3006" y="3184"/>
                  </a:lnTo>
                  <a:lnTo>
                    <a:pt x="2930" y="3255"/>
                  </a:lnTo>
                  <a:lnTo>
                    <a:pt x="2849" y="3321"/>
                  </a:lnTo>
                  <a:lnTo>
                    <a:pt x="2764" y="3383"/>
                  </a:lnTo>
                  <a:lnTo>
                    <a:pt x="2675" y="3441"/>
                  </a:lnTo>
                  <a:lnTo>
                    <a:pt x="2584" y="3493"/>
                  </a:lnTo>
                  <a:lnTo>
                    <a:pt x="2488" y="3540"/>
                  </a:lnTo>
                  <a:lnTo>
                    <a:pt x="2390" y="3582"/>
                  </a:lnTo>
                  <a:lnTo>
                    <a:pt x="2289" y="3618"/>
                  </a:lnTo>
                  <a:lnTo>
                    <a:pt x="2184" y="3649"/>
                  </a:lnTo>
                  <a:lnTo>
                    <a:pt x="2077" y="3674"/>
                  </a:lnTo>
                  <a:lnTo>
                    <a:pt x="1973" y="3691"/>
                  </a:lnTo>
                  <a:lnTo>
                    <a:pt x="1870" y="3703"/>
                  </a:lnTo>
                  <a:lnTo>
                    <a:pt x="1766" y="3709"/>
                  </a:lnTo>
                  <a:lnTo>
                    <a:pt x="1664" y="3709"/>
                  </a:lnTo>
                  <a:lnTo>
                    <a:pt x="1561" y="3704"/>
                  </a:lnTo>
                  <a:lnTo>
                    <a:pt x="1460" y="3693"/>
                  </a:lnTo>
                  <a:lnTo>
                    <a:pt x="1361" y="3676"/>
                  </a:lnTo>
                  <a:lnTo>
                    <a:pt x="1263" y="3655"/>
                  </a:lnTo>
                  <a:lnTo>
                    <a:pt x="1166" y="3628"/>
                  </a:lnTo>
                  <a:lnTo>
                    <a:pt x="1070" y="3595"/>
                  </a:lnTo>
                  <a:lnTo>
                    <a:pt x="978" y="3558"/>
                  </a:lnTo>
                  <a:lnTo>
                    <a:pt x="886" y="3516"/>
                  </a:lnTo>
                  <a:lnTo>
                    <a:pt x="799" y="3469"/>
                  </a:lnTo>
                  <a:lnTo>
                    <a:pt x="713" y="3417"/>
                  </a:lnTo>
                  <a:lnTo>
                    <a:pt x="630" y="3361"/>
                  </a:lnTo>
                  <a:lnTo>
                    <a:pt x="550" y="3300"/>
                  </a:lnTo>
                  <a:lnTo>
                    <a:pt x="473" y="3236"/>
                  </a:lnTo>
                  <a:lnTo>
                    <a:pt x="400" y="3166"/>
                  </a:lnTo>
                  <a:lnTo>
                    <a:pt x="330" y="3093"/>
                  </a:lnTo>
                  <a:lnTo>
                    <a:pt x="265" y="3015"/>
                  </a:lnTo>
                  <a:lnTo>
                    <a:pt x="203" y="2934"/>
                  </a:lnTo>
                  <a:lnTo>
                    <a:pt x="145" y="2848"/>
                  </a:lnTo>
                  <a:lnTo>
                    <a:pt x="92" y="2759"/>
                  </a:lnTo>
                  <a:lnTo>
                    <a:pt x="44" y="2667"/>
                  </a:lnTo>
                  <a:lnTo>
                    <a:pt x="1" y="2570"/>
                  </a:lnTo>
                  <a:lnTo>
                    <a:pt x="51" y="2644"/>
                  </a:lnTo>
                  <a:lnTo>
                    <a:pt x="106" y="2715"/>
                  </a:lnTo>
                  <a:lnTo>
                    <a:pt x="164" y="2781"/>
                  </a:lnTo>
                  <a:lnTo>
                    <a:pt x="227" y="2842"/>
                  </a:lnTo>
                  <a:lnTo>
                    <a:pt x="294" y="2900"/>
                  </a:lnTo>
                  <a:lnTo>
                    <a:pt x="364" y="2953"/>
                  </a:lnTo>
                  <a:lnTo>
                    <a:pt x="437" y="3001"/>
                  </a:lnTo>
                  <a:lnTo>
                    <a:pt x="514" y="3044"/>
                  </a:lnTo>
                  <a:lnTo>
                    <a:pt x="594" y="3082"/>
                  </a:lnTo>
                  <a:lnTo>
                    <a:pt x="675" y="3116"/>
                  </a:lnTo>
                  <a:lnTo>
                    <a:pt x="759" y="3143"/>
                  </a:lnTo>
                  <a:lnTo>
                    <a:pt x="845" y="3166"/>
                  </a:lnTo>
                  <a:lnTo>
                    <a:pt x="933" y="3183"/>
                  </a:lnTo>
                  <a:lnTo>
                    <a:pt x="1022" y="3193"/>
                  </a:lnTo>
                  <a:lnTo>
                    <a:pt x="1111" y="3197"/>
                  </a:lnTo>
                  <a:lnTo>
                    <a:pt x="1200" y="3196"/>
                  </a:lnTo>
                  <a:lnTo>
                    <a:pt x="1287" y="3189"/>
                  </a:lnTo>
                  <a:lnTo>
                    <a:pt x="1374" y="3177"/>
                  </a:lnTo>
                  <a:lnTo>
                    <a:pt x="1460" y="3158"/>
                  </a:lnTo>
                  <a:lnTo>
                    <a:pt x="1544" y="3134"/>
                  </a:lnTo>
                  <a:lnTo>
                    <a:pt x="1628" y="3105"/>
                  </a:lnTo>
                  <a:lnTo>
                    <a:pt x="1708" y="3070"/>
                  </a:lnTo>
                  <a:lnTo>
                    <a:pt x="1786" y="3029"/>
                  </a:lnTo>
                  <a:lnTo>
                    <a:pt x="1862" y="2984"/>
                  </a:lnTo>
                  <a:lnTo>
                    <a:pt x="1935" y="2934"/>
                  </a:lnTo>
                  <a:lnTo>
                    <a:pt x="2006" y="2879"/>
                  </a:lnTo>
                  <a:lnTo>
                    <a:pt x="2475" y="1972"/>
                  </a:lnTo>
                  <a:lnTo>
                    <a:pt x="2479" y="1913"/>
                  </a:lnTo>
                  <a:lnTo>
                    <a:pt x="2480" y="1854"/>
                  </a:lnTo>
                  <a:lnTo>
                    <a:pt x="2477" y="1761"/>
                  </a:lnTo>
                  <a:lnTo>
                    <a:pt x="2468" y="1668"/>
                  </a:lnTo>
                  <a:lnTo>
                    <a:pt x="2451" y="1577"/>
                  </a:lnTo>
                  <a:lnTo>
                    <a:pt x="2430" y="1488"/>
                  </a:lnTo>
                  <a:lnTo>
                    <a:pt x="2403" y="1403"/>
                  </a:lnTo>
                  <a:lnTo>
                    <a:pt x="2369" y="1318"/>
                  </a:lnTo>
                  <a:lnTo>
                    <a:pt x="2331" y="1237"/>
                  </a:lnTo>
                  <a:lnTo>
                    <a:pt x="2287" y="1158"/>
                  </a:lnTo>
                  <a:lnTo>
                    <a:pt x="2237" y="1083"/>
                  </a:lnTo>
                  <a:lnTo>
                    <a:pt x="2183" y="1012"/>
                  </a:lnTo>
                  <a:lnTo>
                    <a:pt x="2124" y="943"/>
                  </a:lnTo>
                  <a:lnTo>
                    <a:pt x="2061" y="880"/>
                  </a:lnTo>
                  <a:lnTo>
                    <a:pt x="1994" y="820"/>
                  </a:lnTo>
                  <a:lnTo>
                    <a:pt x="1923" y="764"/>
                  </a:lnTo>
                  <a:lnTo>
                    <a:pt x="1847" y="714"/>
                  </a:lnTo>
                  <a:lnTo>
                    <a:pt x="1768" y="668"/>
                  </a:lnTo>
                  <a:lnTo>
                    <a:pt x="1685" y="627"/>
                  </a:lnTo>
                  <a:lnTo>
                    <a:pt x="1599" y="593"/>
                  </a:lnTo>
                  <a:lnTo>
                    <a:pt x="1509" y="563"/>
                  </a:lnTo>
                  <a:lnTo>
                    <a:pt x="1424" y="542"/>
                  </a:lnTo>
                  <a:lnTo>
                    <a:pt x="1337" y="526"/>
                  </a:lnTo>
                  <a:lnTo>
                    <a:pt x="1249" y="516"/>
                  </a:lnTo>
                  <a:lnTo>
                    <a:pt x="1162" y="511"/>
                  </a:lnTo>
                  <a:lnTo>
                    <a:pt x="1077" y="513"/>
                  </a:lnTo>
                  <a:lnTo>
                    <a:pt x="991" y="519"/>
                  </a:lnTo>
                  <a:lnTo>
                    <a:pt x="906" y="531"/>
                  </a:lnTo>
                  <a:lnTo>
                    <a:pt x="822" y="549"/>
                  </a:lnTo>
                  <a:lnTo>
                    <a:pt x="740" y="571"/>
                  </a:lnTo>
                  <a:lnTo>
                    <a:pt x="659" y="599"/>
                  </a:lnTo>
                  <a:lnTo>
                    <a:pt x="581" y="632"/>
                  </a:lnTo>
                  <a:lnTo>
                    <a:pt x="505" y="669"/>
                  </a:lnTo>
                  <a:lnTo>
                    <a:pt x="430" y="712"/>
                  </a:lnTo>
                  <a:lnTo>
                    <a:pt x="359" y="759"/>
                  </a:lnTo>
                  <a:lnTo>
                    <a:pt x="290" y="812"/>
                  </a:lnTo>
                  <a:lnTo>
                    <a:pt x="225" y="869"/>
                  </a:lnTo>
                  <a:lnTo>
                    <a:pt x="163" y="929"/>
                  </a:lnTo>
                  <a:lnTo>
                    <a:pt x="105" y="995"/>
                  </a:lnTo>
                  <a:lnTo>
                    <a:pt x="51" y="1065"/>
                  </a:lnTo>
                  <a:lnTo>
                    <a:pt x="1" y="1139"/>
                  </a:lnTo>
                  <a:lnTo>
                    <a:pt x="44" y="1042"/>
                  </a:lnTo>
                  <a:lnTo>
                    <a:pt x="92" y="950"/>
                  </a:lnTo>
                  <a:lnTo>
                    <a:pt x="145" y="861"/>
                  </a:lnTo>
                  <a:lnTo>
                    <a:pt x="203" y="775"/>
                  </a:lnTo>
                  <a:lnTo>
                    <a:pt x="265" y="694"/>
                  </a:lnTo>
                  <a:lnTo>
                    <a:pt x="330" y="616"/>
                  </a:lnTo>
                  <a:lnTo>
                    <a:pt x="400" y="543"/>
                  </a:lnTo>
                  <a:lnTo>
                    <a:pt x="473" y="473"/>
                  </a:lnTo>
                  <a:lnTo>
                    <a:pt x="550" y="409"/>
                  </a:lnTo>
                  <a:lnTo>
                    <a:pt x="630" y="348"/>
                  </a:lnTo>
                  <a:lnTo>
                    <a:pt x="713" y="292"/>
                  </a:lnTo>
                  <a:lnTo>
                    <a:pt x="799" y="240"/>
                  </a:lnTo>
                  <a:lnTo>
                    <a:pt x="886" y="193"/>
                  </a:lnTo>
                  <a:lnTo>
                    <a:pt x="978" y="151"/>
                  </a:lnTo>
                  <a:lnTo>
                    <a:pt x="1070" y="114"/>
                  </a:lnTo>
                  <a:lnTo>
                    <a:pt x="1166" y="81"/>
                  </a:lnTo>
                  <a:lnTo>
                    <a:pt x="1263" y="54"/>
                  </a:lnTo>
                  <a:lnTo>
                    <a:pt x="1361" y="33"/>
                  </a:lnTo>
                  <a:lnTo>
                    <a:pt x="1460" y="16"/>
                  </a:lnTo>
                  <a:lnTo>
                    <a:pt x="1561" y="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1CA36"/>
            </a:solidFill>
            <a:ln w="0">
              <a:solidFill>
                <a:srgbClr val="F1CA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3328" y="1050"/>
              <a:ext cx="179" cy="224"/>
            </a:xfrm>
            <a:custGeom>
              <a:avLst/>
              <a:gdLst>
                <a:gd name="T0" fmla="*/ 66 w 358"/>
                <a:gd name="T1" fmla="*/ 0 h 447"/>
                <a:gd name="T2" fmla="*/ 82 w 358"/>
                <a:gd name="T3" fmla="*/ 2 h 447"/>
                <a:gd name="T4" fmla="*/ 98 w 358"/>
                <a:gd name="T5" fmla="*/ 10 h 447"/>
                <a:gd name="T6" fmla="*/ 110 w 358"/>
                <a:gd name="T7" fmla="*/ 20 h 447"/>
                <a:gd name="T8" fmla="*/ 178 w 358"/>
                <a:gd name="T9" fmla="*/ 98 h 447"/>
                <a:gd name="T10" fmla="*/ 241 w 358"/>
                <a:gd name="T11" fmla="*/ 179 h 447"/>
                <a:gd name="T12" fmla="*/ 298 w 358"/>
                <a:gd name="T13" fmla="*/ 265 h 447"/>
                <a:gd name="T14" fmla="*/ 350 w 358"/>
                <a:gd name="T15" fmla="*/ 353 h 447"/>
                <a:gd name="T16" fmla="*/ 357 w 358"/>
                <a:gd name="T17" fmla="*/ 368 h 447"/>
                <a:gd name="T18" fmla="*/ 358 w 358"/>
                <a:gd name="T19" fmla="*/ 384 h 447"/>
                <a:gd name="T20" fmla="*/ 355 w 358"/>
                <a:gd name="T21" fmla="*/ 401 h 447"/>
                <a:gd name="T22" fmla="*/ 349 w 358"/>
                <a:gd name="T23" fmla="*/ 416 h 447"/>
                <a:gd name="T24" fmla="*/ 339 w 358"/>
                <a:gd name="T25" fmla="*/ 429 h 447"/>
                <a:gd name="T26" fmla="*/ 326 w 358"/>
                <a:gd name="T27" fmla="*/ 439 h 447"/>
                <a:gd name="T28" fmla="*/ 310 w 358"/>
                <a:gd name="T29" fmla="*/ 445 h 447"/>
                <a:gd name="T30" fmla="*/ 295 w 358"/>
                <a:gd name="T31" fmla="*/ 447 h 447"/>
                <a:gd name="T32" fmla="*/ 278 w 358"/>
                <a:gd name="T33" fmla="*/ 445 h 447"/>
                <a:gd name="T34" fmla="*/ 262 w 358"/>
                <a:gd name="T35" fmla="*/ 438 h 447"/>
                <a:gd name="T36" fmla="*/ 248 w 358"/>
                <a:gd name="T37" fmla="*/ 428 h 447"/>
                <a:gd name="T38" fmla="*/ 238 w 358"/>
                <a:gd name="T39" fmla="*/ 415 h 447"/>
                <a:gd name="T40" fmla="*/ 190 w 358"/>
                <a:gd name="T41" fmla="*/ 332 h 447"/>
                <a:gd name="T42" fmla="*/ 137 w 358"/>
                <a:gd name="T43" fmla="*/ 255 h 447"/>
                <a:gd name="T44" fmla="*/ 78 w 358"/>
                <a:gd name="T45" fmla="*/ 179 h 447"/>
                <a:gd name="T46" fmla="*/ 16 w 358"/>
                <a:gd name="T47" fmla="*/ 107 h 447"/>
                <a:gd name="T48" fmla="*/ 6 w 358"/>
                <a:gd name="T49" fmla="*/ 93 h 447"/>
                <a:gd name="T50" fmla="*/ 1 w 358"/>
                <a:gd name="T51" fmla="*/ 78 h 447"/>
                <a:gd name="T52" fmla="*/ 0 w 358"/>
                <a:gd name="T53" fmla="*/ 62 h 447"/>
                <a:gd name="T54" fmla="*/ 2 w 358"/>
                <a:gd name="T55" fmla="*/ 45 h 447"/>
                <a:gd name="T56" fmla="*/ 9 w 358"/>
                <a:gd name="T57" fmla="*/ 29 h 447"/>
                <a:gd name="T58" fmla="*/ 20 w 358"/>
                <a:gd name="T59" fmla="*/ 17 h 447"/>
                <a:gd name="T60" fmla="*/ 33 w 358"/>
                <a:gd name="T61" fmla="*/ 8 h 447"/>
                <a:gd name="T62" fmla="*/ 49 w 358"/>
                <a:gd name="T63" fmla="*/ 1 h 447"/>
                <a:gd name="T64" fmla="*/ 66 w 35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" h="447">
                  <a:moveTo>
                    <a:pt x="66" y="0"/>
                  </a:moveTo>
                  <a:lnTo>
                    <a:pt x="82" y="2"/>
                  </a:lnTo>
                  <a:lnTo>
                    <a:pt x="98" y="10"/>
                  </a:lnTo>
                  <a:lnTo>
                    <a:pt x="110" y="20"/>
                  </a:lnTo>
                  <a:lnTo>
                    <a:pt x="178" y="98"/>
                  </a:lnTo>
                  <a:lnTo>
                    <a:pt x="241" y="179"/>
                  </a:lnTo>
                  <a:lnTo>
                    <a:pt x="298" y="265"/>
                  </a:lnTo>
                  <a:lnTo>
                    <a:pt x="350" y="353"/>
                  </a:lnTo>
                  <a:lnTo>
                    <a:pt x="357" y="368"/>
                  </a:lnTo>
                  <a:lnTo>
                    <a:pt x="358" y="384"/>
                  </a:lnTo>
                  <a:lnTo>
                    <a:pt x="355" y="401"/>
                  </a:lnTo>
                  <a:lnTo>
                    <a:pt x="349" y="416"/>
                  </a:lnTo>
                  <a:lnTo>
                    <a:pt x="339" y="429"/>
                  </a:lnTo>
                  <a:lnTo>
                    <a:pt x="326" y="439"/>
                  </a:lnTo>
                  <a:lnTo>
                    <a:pt x="310" y="445"/>
                  </a:lnTo>
                  <a:lnTo>
                    <a:pt x="295" y="447"/>
                  </a:lnTo>
                  <a:lnTo>
                    <a:pt x="278" y="445"/>
                  </a:lnTo>
                  <a:lnTo>
                    <a:pt x="262" y="438"/>
                  </a:lnTo>
                  <a:lnTo>
                    <a:pt x="248" y="428"/>
                  </a:lnTo>
                  <a:lnTo>
                    <a:pt x="238" y="415"/>
                  </a:lnTo>
                  <a:lnTo>
                    <a:pt x="190" y="332"/>
                  </a:lnTo>
                  <a:lnTo>
                    <a:pt x="137" y="255"/>
                  </a:lnTo>
                  <a:lnTo>
                    <a:pt x="78" y="179"/>
                  </a:lnTo>
                  <a:lnTo>
                    <a:pt x="16" y="107"/>
                  </a:lnTo>
                  <a:lnTo>
                    <a:pt x="6" y="93"/>
                  </a:lnTo>
                  <a:lnTo>
                    <a:pt x="1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9" y="29"/>
                  </a:lnTo>
                  <a:lnTo>
                    <a:pt x="20" y="17"/>
                  </a:lnTo>
                  <a:lnTo>
                    <a:pt x="33" y="8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3158" y="911"/>
              <a:ext cx="128" cy="108"/>
            </a:xfrm>
            <a:custGeom>
              <a:avLst/>
              <a:gdLst>
                <a:gd name="T0" fmla="*/ 66 w 256"/>
                <a:gd name="T1" fmla="*/ 0 h 215"/>
                <a:gd name="T2" fmla="*/ 81 w 256"/>
                <a:gd name="T3" fmla="*/ 2 h 215"/>
                <a:gd name="T4" fmla="*/ 97 w 256"/>
                <a:gd name="T5" fmla="*/ 9 h 215"/>
                <a:gd name="T6" fmla="*/ 165 w 256"/>
                <a:gd name="T7" fmla="*/ 53 h 215"/>
                <a:gd name="T8" fmla="*/ 230 w 256"/>
                <a:gd name="T9" fmla="*/ 100 h 215"/>
                <a:gd name="T10" fmla="*/ 243 w 256"/>
                <a:gd name="T11" fmla="*/ 111 h 215"/>
                <a:gd name="T12" fmla="*/ 250 w 256"/>
                <a:gd name="T13" fmla="*/ 125 h 215"/>
                <a:gd name="T14" fmla="*/ 255 w 256"/>
                <a:gd name="T15" fmla="*/ 139 h 215"/>
                <a:gd name="T16" fmla="*/ 256 w 256"/>
                <a:gd name="T17" fmla="*/ 155 h 215"/>
                <a:gd name="T18" fmla="*/ 253 w 256"/>
                <a:gd name="T19" fmla="*/ 171 h 215"/>
                <a:gd name="T20" fmla="*/ 246 w 256"/>
                <a:gd name="T21" fmla="*/ 186 h 215"/>
                <a:gd name="T22" fmla="*/ 236 w 256"/>
                <a:gd name="T23" fmla="*/ 198 h 215"/>
                <a:gd name="T24" fmla="*/ 223 w 256"/>
                <a:gd name="T25" fmla="*/ 207 h 215"/>
                <a:gd name="T26" fmla="*/ 208 w 256"/>
                <a:gd name="T27" fmla="*/ 213 h 215"/>
                <a:gd name="T28" fmla="*/ 192 w 256"/>
                <a:gd name="T29" fmla="*/ 215 h 215"/>
                <a:gd name="T30" fmla="*/ 192 w 256"/>
                <a:gd name="T31" fmla="*/ 215 h 215"/>
                <a:gd name="T32" fmla="*/ 178 w 256"/>
                <a:gd name="T33" fmla="*/ 213 h 215"/>
                <a:gd name="T34" fmla="*/ 166 w 256"/>
                <a:gd name="T35" fmla="*/ 209 h 215"/>
                <a:gd name="T36" fmla="*/ 154 w 256"/>
                <a:gd name="T37" fmla="*/ 201 h 215"/>
                <a:gd name="T38" fmla="*/ 93 w 256"/>
                <a:gd name="T39" fmla="*/ 159 h 215"/>
                <a:gd name="T40" fmla="*/ 31 w 256"/>
                <a:gd name="T41" fmla="*/ 118 h 215"/>
                <a:gd name="T42" fmla="*/ 17 w 256"/>
                <a:gd name="T43" fmla="*/ 108 h 215"/>
                <a:gd name="T44" fmla="*/ 8 w 256"/>
                <a:gd name="T45" fmla="*/ 94 h 215"/>
                <a:gd name="T46" fmla="*/ 1 w 256"/>
                <a:gd name="T47" fmla="*/ 79 h 215"/>
                <a:gd name="T48" fmla="*/ 0 w 256"/>
                <a:gd name="T49" fmla="*/ 63 h 215"/>
                <a:gd name="T50" fmla="*/ 3 w 256"/>
                <a:gd name="T51" fmla="*/ 46 h 215"/>
                <a:gd name="T52" fmla="*/ 9 w 256"/>
                <a:gd name="T53" fmla="*/ 30 h 215"/>
                <a:gd name="T54" fmla="*/ 21 w 256"/>
                <a:gd name="T55" fmla="*/ 17 h 215"/>
                <a:gd name="T56" fmla="*/ 34 w 256"/>
                <a:gd name="T57" fmla="*/ 8 h 215"/>
                <a:gd name="T58" fmla="*/ 49 w 256"/>
                <a:gd name="T59" fmla="*/ 2 h 215"/>
                <a:gd name="T60" fmla="*/ 66 w 2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15">
                  <a:moveTo>
                    <a:pt x="66" y="0"/>
                  </a:moveTo>
                  <a:lnTo>
                    <a:pt x="81" y="2"/>
                  </a:lnTo>
                  <a:lnTo>
                    <a:pt x="97" y="9"/>
                  </a:lnTo>
                  <a:lnTo>
                    <a:pt x="165" y="53"/>
                  </a:lnTo>
                  <a:lnTo>
                    <a:pt x="230" y="100"/>
                  </a:lnTo>
                  <a:lnTo>
                    <a:pt x="243" y="111"/>
                  </a:lnTo>
                  <a:lnTo>
                    <a:pt x="250" y="125"/>
                  </a:lnTo>
                  <a:lnTo>
                    <a:pt x="255" y="139"/>
                  </a:lnTo>
                  <a:lnTo>
                    <a:pt x="256" y="155"/>
                  </a:lnTo>
                  <a:lnTo>
                    <a:pt x="253" y="171"/>
                  </a:lnTo>
                  <a:lnTo>
                    <a:pt x="246" y="186"/>
                  </a:lnTo>
                  <a:lnTo>
                    <a:pt x="236" y="198"/>
                  </a:lnTo>
                  <a:lnTo>
                    <a:pt x="223" y="207"/>
                  </a:lnTo>
                  <a:lnTo>
                    <a:pt x="208" y="213"/>
                  </a:lnTo>
                  <a:lnTo>
                    <a:pt x="192" y="215"/>
                  </a:lnTo>
                  <a:lnTo>
                    <a:pt x="192" y="215"/>
                  </a:lnTo>
                  <a:lnTo>
                    <a:pt x="178" y="213"/>
                  </a:lnTo>
                  <a:lnTo>
                    <a:pt x="166" y="209"/>
                  </a:lnTo>
                  <a:lnTo>
                    <a:pt x="154" y="201"/>
                  </a:lnTo>
                  <a:lnTo>
                    <a:pt x="93" y="159"/>
                  </a:lnTo>
                  <a:lnTo>
                    <a:pt x="31" y="118"/>
                  </a:lnTo>
                  <a:lnTo>
                    <a:pt x="17" y="108"/>
                  </a:lnTo>
                  <a:lnTo>
                    <a:pt x="8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3" y="46"/>
                  </a:lnTo>
                  <a:lnTo>
                    <a:pt x="9" y="30"/>
                  </a:lnTo>
                  <a:lnTo>
                    <a:pt x="21" y="17"/>
                  </a:lnTo>
                  <a:lnTo>
                    <a:pt x="34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742" y="795"/>
              <a:ext cx="351" cy="117"/>
            </a:xfrm>
            <a:custGeom>
              <a:avLst/>
              <a:gdLst>
                <a:gd name="T0" fmla="*/ 63 w 703"/>
                <a:gd name="T1" fmla="*/ 0 h 235"/>
                <a:gd name="T2" fmla="*/ 166 w 703"/>
                <a:gd name="T3" fmla="*/ 3 h 235"/>
                <a:gd name="T4" fmla="*/ 267 w 703"/>
                <a:gd name="T5" fmla="*/ 13 h 235"/>
                <a:gd name="T6" fmla="*/ 368 w 703"/>
                <a:gd name="T7" fmla="*/ 27 h 235"/>
                <a:gd name="T8" fmla="*/ 467 w 703"/>
                <a:gd name="T9" fmla="*/ 50 h 235"/>
                <a:gd name="T10" fmla="*/ 565 w 703"/>
                <a:gd name="T11" fmla="*/ 77 h 235"/>
                <a:gd name="T12" fmla="*/ 662 w 703"/>
                <a:gd name="T13" fmla="*/ 112 h 235"/>
                <a:gd name="T14" fmla="*/ 678 w 703"/>
                <a:gd name="T15" fmla="*/ 120 h 235"/>
                <a:gd name="T16" fmla="*/ 691 w 703"/>
                <a:gd name="T17" fmla="*/ 132 h 235"/>
                <a:gd name="T18" fmla="*/ 698 w 703"/>
                <a:gd name="T19" fmla="*/ 148 h 235"/>
                <a:gd name="T20" fmla="*/ 703 w 703"/>
                <a:gd name="T21" fmla="*/ 165 h 235"/>
                <a:gd name="T22" fmla="*/ 702 w 703"/>
                <a:gd name="T23" fmla="*/ 183 h 235"/>
                <a:gd name="T24" fmla="*/ 696 w 703"/>
                <a:gd name="T25" fmla="*/ 200 h 235"/>
                <a:gd name="T26" fmla="*/ 686 w 703"/>
                <a:gd name="T27" fmla="*/ 214 h 235"/>
                <a:gd name="T28" fmla="*/ 674 w 703"/>
                <a:gd name="T29" fmla="*/ 226 h 235"/>
                <a:gd name="T30" fmla="*/ 657 w 703"/>
                <a:gd name="T31" fmla="*/ 233 h 235"/>
                <a:gd name="T32" fmla="*/ 640 w 703"/>
                <a:gd name="T33" fmla="*/ 235 h 235"/>
                <a:gd name="T34" fmla="*/ 640 w 703"/>
                <a:gd name="T35" fmla="*/ 235 h 235"/>
                <a:gd name="T36" fmla="*/ 627 w 703"/>
                <a:gd name="T37" fmla="*/ 234 h 235"/>
                <a:gd name="T38" fmla="*/ 616 w 703"/>
                <a:gd name="T39" fmla="*/ 231 h 235"/>
                <a:gd name="T40" fmla="*/ 527 w 703"/>
                <a:gd name="T41" fmla="*/ 200 h 235"/>
                <a:gd name="T42" fmla="*/ 437 w 703"/>
                <a:gd name="T43" fmla="*/ 174 h 235"/>
                <a:gd name="T44" fmla="*/ 345 w 703"/>
                <a:gd name="T45" fmla="*/ 154 h 235"/>
                <a:gd name="T46" fmla="*/ 251 w 703"/>
                <a:gd name="T47" fmla="*/ 139 h 235"/>
                <a:gd name="T48" fmla="*/ 158 w 703"/>
                <a:gd name="T49" fmla="*/ 131 h 235"/>
                <a:gd name="T50" fmla="*/ 63 w 703"/>
                <a:gd name="T51" fmla="*/ 128 h 235"/>
                <a:gd name="T52" fmla="*/ 44 w 703"/>
                <a:gd name="T53" fmla="*/ 124 h 235"/>
                <a:gd name="T54" fmla="*/ 26 w 703"/>
                <a:gd name="T55" fmla="*/ 115 h 235"/>
                <a:gd name="T56" fmla="*/ 12 w 703"/>
                <a:gd name="T57" fmla="*/ 102 h 235"/>
                <a:gd name="T58" fmla="*/ 3 w 703"/>
                <a:gd name="T59" fmla="*/ 84 h 235"/>
                <a:gd name="T60" fmla="*/ 0 w 703"/>
                <a:gd name="T61" fmla="*/ 64 h 235"/>
                <a:gd name="T62" fmla="*/ 3 w 703"/>
                <a:gd name="T63" fmla="*/ 43 h 235"/>
                <a:gd name="T64" fmla="*/ 12 w 703"/>
                <a:gd name="T65" fmla="*/ 26 h 235"/>
                <a:gd name="T66" fmla="*/ 26 w 703"/>
                <a:gd name="T67" fmla="*/ 13 h 235"/>
                <a:gd name="T68" fmla="*/ 44 w 703"/>
                <a:gd name="T69" fmla="*/ 4 h 235"/>
                <a:gd name="T70" fmla="*/ 63 w 703"/>
                <a:gd name="T7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3" h="235">
                  <a:moveTo>
                    <a:pt x="63" y="0"/>
                  </a:moveTo>
                  <a:lnTo>
                    <a:pt x="166" y="3"/>
                  </a:lnTo>
                  <a:lnTo>
                    <a:pt x="267" y="13"/>
                  </a:lnTo>
                  <a:lnTo>
                    <a:pt x="368" y="27"/>
                  </a:lnTo>
                  <a:lnTo>
                    <a:pt x="467" y="50"/>
                  </a:lnTo>
                  <a:lnTo>
                    <a:pt x="565" y="77"/>
                  </a:lnTo>
                  <a:lnTo>
                    <a:pt x="662" y="112"/>
                  </a:lnTo>
                  <a:lnTo>
                    <a:pt x="678" y="120"/>
                  </a:lnTo>
                  <a:lnTo>
                    <a:pt x="691" y="132"/>
                  </a:lnTo>
                  <a:lnTo>
                    <a:pt x="698" y="148"/>
                  </a:lnTo>
                  <a:lnTo>
                    <a:pt x="703" y="165"/>
                  </a:lnTo>
                  <a:lnTo>
                    <a:pt x="702" y="183"/>
                  </a:lnTo>
                  <a:lnTo>
                    <a:pt x="696" y="200"/>
                  </a:lnTo>
                  <a:lnTo>
                    <a:pt x="686" y="214"/>
                  </a:lnTo>
                  <a:lnTo>
                    <a:pt x="674" y="226"/>
                  </a:lnTo>
                  <a:lnTo>
                    <a:pt x="657" y="233"/>
                  </a:lnTo>
                  <a:lnTo>
                    <a:pt x="640" y="235"/>
                  </a:lnTo>
                  <a:lnTo>
                    <a:pt x="640" y="235"/>
                  </a:lnTo>
                  <a:lnTo>
                    <a:pt x="627" y="234"/>
                  </a:lnTo>
                  <a:lnTo>
                    <a:pt x="616" y="231"/>
                  </a:lnTo>
                  <a:lnTo>
                    <a:pt x="527" y="200"/>
                  </a:lnTo>
                  <a:lnTo>
                    <a:pt x="437" y="174"/>
                  </a:lnTo>
                  <a:lnTo>
                    <a:pt x="345" y="154"/>
                  </a:lnTo>
                  <a:lnTo>
                    <a:pt x="251" y="139"/>
                  </a:lnTo>
                  <a:lnTo>
                    <a:pt x="158" y="131"/>
                  </a:lnTo>
                  <a:lnTo>
                    <a:pt x="63" y="128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B439"/>
            </a:solidFill>
            <a:ln w="0">
              <a:solidFill>
                <a:srgbClr val="E5B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2422" y="1563"/>
              <a:ext cx="896" cy="575"/>
            </a:xfrm>
            <a:custGeom>
              <a:avLst/>
              <a:gdLst>
                <a:gd name="T0" fmla="*/ 1165 w 1791"/>
                <a:gd name="T1" fmla="*/ 5 h 1152"/>
                <a:gd name="T2" fmla="*/ 1258 w 1791"/>
                <a:gd name="T3" fmla="*/ 30 h 1152"/>
                <a:gd name="T4" fmla="*/ 1342 w 1791"/>
                <a:gd name="T5" fmla="*/ 79 h 1152"/>
                <a:gd name="T6" fmla="*/ 1408 w 1791"/>
                <a:gd name="T7" fmla="*/ 144 h 1152"/>
                <a:gd name="T8" fmla="*/ 1454 w 1791"/>
                <a:gd name="T9" fmla="*/ 216 h 1152"/>
                <a:gd name="T10" fmla="*/ 1483 w 1791"/>
                <a:gd name="T11" fmla="*/ 298 h 1152"/>
                <a:gd name="T12" fmla="*/ 1493 w 1791"/>
                <a:gd name="T13" fmla="*/ 383 h 1152"/>
                <a:gd name="T14" fmla="*/ 1538 w 1791"/>
                <a:gd name="T15" fmla="*/ 459 h 1152"/>
                <a:gd name="T16" fmla="*/ 1621 w 1791"/>
                <a:gd name="T17" fmla="*/ 495 h 1152"/>
                <a:gd name="T18" fmla="*/ 1691 w 1791"/>
                <a:gd name="T19" fmla="*/ 551 h 1152"/>
                <a:gd name="T20" fmla="*/ 1744 w 1791"/>
                <a:gd name="T21" fmla="*/ 622 h 1152"/>
                <a:gd name="T22" fmla="*/ 1779 w 1791"/>
                <a:gd name="T23" fmla="*/ 705 h 1152"/>
                <a:gd name="T24" fmla="*/ 1791 w 1791"/>
                <a:gd name="T25" fmla="*/ 797 h 1152"/>
                <a:gd name="T26" fmla="*/ 1779 w 1791"/>
                <a:gd name="T27" fmla="*/ 888 h 1152"/>
                <a:gd name="T28" fmla="*/ 1744 w 1791"/>
                <a:gd name="T29" fmla="*/ 971 h 1152"/>
                <a:gd name="T30" fmla="*/ 1691 w 1791"/>
                <a:gd name="T31" fmla="*/ 1042 h 1152"/>
                <a:gd name="T32" fmla="*/ 1621 w 1791"/>
                <a:gd name="T33" fmla="*/ 1099 h 1152"/>
                <a:gd name="T34" fmla="*/ 1538 w 1791"/>
                <a:gd name="T35" fmla="*/ 1136 h 1152"/>
                <a:gd name="T36" fmla="*/ 1462 w 1791"/>
                <a:gd name="T37" fmla="*/ 1149 h 1152"/>
                <a:gd name="T38" fmla="*/ 358 w 1791"/>
                <a:gd name="T39" fmla="*/ 1152 h 1152"/>
                <a:gd name="T40" fmla="*/ 299 w 1791"/>
                <a:gd name="T41" fmla="*/ 1146 h 1152"/>
                <a:gd name="T42" fmla="*/ 210 w 1791"/>
                <a:gd name="T43" fmla="*/ 1119 h 1152"/>
                <a:gd name="T44" fmla="*/ 133 w 1791"/>
                <a:gd name="T45" fmla="*/ 1073 h 1152"/>
                <a:gd name="T46" fmla="*/ 71 w 1791"/>
                <a:gd name="T47" fmla="*/ 1008 h 1152"/>
                <a:gd name="T48" fmla="*/ 27 w 1791"/>
                <a:gd name="T49" fmla="*/ 931 h 1152"/>
                <a:gd name="T50" fmla="*/ 4 w 1791"/>
                <a:gd name="T51" fmla="*/ 844 h 1152"/>
                <a:gd name="T52" fmla="*/ 4 w 1791"/>
                <a:gd name="T53" fmla="*/ 750 h 1152"/>
                <a:gd name="T54" fmla="*/ 27 w 1791"/>
                <a:gd name="T55" fmla="*/ 661 h 1152"/>
                <a:gd name="T56" fmla="*/ 73 w 1791"/>
                <a:gd name="T57" fmla="*/ 581 h 1152"/>
                <a:gd name="T58" fmla="*/ 139 w 1791"/>
                <a:gd name="T59" fmla="*/ 516 h 1152"/>
                <a:gd name="T60" fmla="*/ 216 w 1791"/>
                <a:gd name="T61" fmla="*/ 471 h 1152"/>
                <a:gd name="T62" fmla="*/ 303 w 1791"/>
                <a:gd name="T63" fmla="*/ 447 h 1152"/>
                <a:gd name="T64" fmla="*/ 330 w 1791"/>
                <a:gd name="T65" fmla="*/ 357 h 1152"/>
                <a:gd name="T66" fmla="*/ 378 w 1791"/>
                <a:gd name="T67" fmla="*/ 281 h 1152"/>
                <a:gd name="T68" fmla="*/ 442 w 1791"/>
                <a:gd name="T69" fmla="*/ 218 h 1152"/>
                <a:gd name="T70" fmla="*/ 521 w 1791"/>
                <a:gd name="T71" fmla="*/ 174 h 1152"/>
                <a:gd name="T72" fmla="*/ 610 w 1791"/>
                <a:gd name="T73" fmla="*/ 150 h 1152"/>
                <a:gd name="T74" fmla="*/ 700 w 1791"/>
                <a:gd name="T75" fmla="*/ 150 h 1152"/>
                <a:gd name="T76" fmla="*/ 782 w 1791"/>
                <a:gd name="T77" fmla="*/ 169 h 1152"/>
                <a:gd name="T78" fmla="*/ 847 w 1791"/>
                <a:gd name="T79" fmla="*/ 97 h 1152"/>
                <a:gd name="T80" fmla="*/ 927 w 1791"/>
                <a:gd name="T81" fmla="*/ 42 h 1152"/>
                <a:gd name="T82" fmla="*/ 1018 w 1791"/>
                <a:gd name="T83" fmla="*/ 9 h 1152"/>
                <a:gd name="T84" fmla="*/ 1117 w 1791"/>
                <a:gd name="T8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1" h="1152">
                  <a:moveTo>
                    <a:pt x="1117" y="0"/>
                  </a:moveTo>
                  <a:lnTo>
                    <a:pt x="1165" y="5"/>
                  </a:lnTo>
                  <a:lnTo>
                    <a:pt x="1212" y="15"/>
                  </a:lnTo>
                  <a:lnTo>
                    <a:pt x="1258" y="30"/>
                  </a:lnTo>
                  <a:lnTo>
                    <a:pt x="1301" y="52"/>
                  </a:lnTo>
                  <a:lnTo>
                    <a:pt x="1342" y="79"/>
                  </a:lnTo>
                  <a:lnTo>
                    <a:pt x="1379" y="112"/>
                  </a:lnTo>
                  <a:lnTo>
                    <a:pt x="1408" y="144"/>
                  </a:lnTo>
                  <a:lnTo>
                    <a:pt x="1433" y="179"/>
                  </a:lnTo>
                  <a:lnTo>
                    <a:pt x="1454" y="216"/>
                  </a:lnTo>
                  <a:lnTo>
                    <a:pt x="1470" y="256"/>
                  </a:lnTo>
                  <a:lnTo>
                    <a:pt x="1483" y="298"/>
                  </a:lnTo>
                  <a:lnTo>
                    <a:pt x="1490" y="340"/>
                  </a:lnTo>
                  <a:lnTo>
                    <a:pt x="1493" y="383"/>
                  </a:lnTo>
                  <a:lnTo>
                    <a:pt x="1493" y="447"/>
                  </a:lnTo>
                  <a:lnTo>
                    <a:pt x="1538" y="459"/>
                  </a:lnTo>
                  <a:lnTo>
                    <a:pt x="1581" y="474"/>
                  </a:lnTo>
                  <a:lnTo>
                    <a:pt x="1621" y="495"/>
                  </a:lnTo>
                  <a:lnTo>
                    <a:pt x="1658" y="521"/>
                  </a:lnTo>
                  <a:lnTo>
                    <a:pt x="1691" y="551"/>
                  </a:lnTo>
                  <a:lnTo>
                    <a:pt x="1720" y="585"/>
                  </a:lnTo>
                  <a:lnTo>
                    <a:pt x="1744" y="622"/>
                  </a:lnTo>
                  <a:lnTo>
                    <a:pt x="1764" y="663"/>
                  </a:lnTo>
                  <a:lnTo>
                    <a:pt x="1779" y="705"/>
                  </a:lnTo>
                  <a:lnTo>
                    <a:pt x="1788" y="750"/>
                  </a:lnTo>
                  <a:lnTo>
                    <a:pt x="1791" y="797"/>
                  </a:lnTo>
                  <a:lnTo>
                    <a:pt x="1788" y="844"/>
                  </a:lnTo>
                  <a:lnTo>
                    <a:pt x="1779" y="888"/>
                  </a:lnTo>
                  <a:lnTo>
                    <a:pt x="1764" y="931"/>
                  </a:lnTo>
                  <a:lnTo>
                    <a:pt x="1744" y="971"/>
                  </a:lnTo>
                  <a:lnTo>
                    <a:pt x="1719" y="1008"/>
                  </a:lnTo>
                  <a:lnTo>
                    <a:pt x="1691" y="1042"/>
                  </a:lnTo>
                  <a:lnTo>
                    <a:pt x="1657" y="1073"/>
                  </a:lnTo>
                  <a:lnTo>
                    <a:pt x="1621" y="1099"/>
                  </a:lnTo>
                  <a:lnTo>
                    <a:pt x="1581" y="1119"/>
                  </a:lnTo>
                  <a:lnTo>
                    <a:pt x="1538" y="1136"/>
                  </a:lnTo>
                  <a:lnTo>
                    <a:pt x="1493" y="1146"/>
                  </a:lnTo>
                  <a:lnTo>
                    <a:pt x="1462" y="1149"/>
                  </a:lnTo>
                  <a:lnTo>
                    <a:pt x="1433" y="1152"/>
                  </a:lnTo>
                  <a:lnTo>
                    <a:pt x="358" y="1152"/>
                  </a:lnTo>
                  <a:lnTo>
                    <a:pt x="328" y="1149"/>
                  </a:lnTo>
                  <a:lnTo>
                    <a:pt x="299" y="1146"/>
                  </a:lnTo>
                  <a:lnTo>
                    <a:pt x="253" y="1136"/>
                  </a:lnTo>
                  <a:lnTo>
                    <a:pt x="210" y="1119"/>
                  </a:lnTo>
                  <a:lnTo>
                    <a:pt x="170" y="1099"/>
                  </a:lnTo>
                  <a:lnTo>
                    <a:pt x="133" y="1073"/>
                  </a:lnTo>
                  <a:lnTo>
                    <a:pt x="100" y="1042"/>
                  </a:lnTo>
                  <a:lnTo>
                    <a:pt x="71" y="1008"/>
                  </a:lnTo>
                  <a:lnTo>
                    <a:pt x="46" y="971"/>
                  </a:lnTo>
                  <a:lnTo>
                    <a:pt x="27" y="931"/>
                  </a:lnTo>
                  <a:lnTo>
                    <a:pt x="13" y="888"/>
                  </a:lnTo>
                  <a:lnTo>
                    <a:pt x="4" y="844"/>
                  </a:lnTo>
                  <a:lnTo>
                    <a:pt x="0" y="797"/>
                  </a:lnTo>
                  <a:lnTo>
                    <a:pt x="4" y="750"/>
                  </a:lnTo>
                  <a:lnTo>
                    <a:pt x="13" y="704"/>
                  </a:lnTo>
                  <a:lnTo>
                    <a:pt x="27" y="661"/>
                  </a:lnTo>
                  <a:lnTo>
                    <a:pt x="47" y="620"/>
                  </a:lnTo>
                  <a:lnTo>
                    <a:pt x="73" y="581"/>
                  </a:lnTo>
                  <a:lnTo>
                    <a:pt x="105" y="547"/>
                  </a:lnTo>
                  <a:lnTo>
                    <a:pt x="139" y="516"/>
                  </a:lnTo>
                  <a:lnTo>
                    <a:pt x="177" y="491"/>
                  </a:lnTo>
                  <a:lnTo>
                    <a:pt x="216" y="471"/>
                  </a:lnTo>
                  <a:lnTo>
                    <a:pt x="259" y="456"/>
                  </a:lnTo>
                  <a:lnTo>
                    <a:pt x="303" y="447"/>
                  </a:lnTo>
                  <a:lnTo>
                    <a:pt x="313" y="401"/>
                  </a:lnTo>
                  <a:lnTo>
                    <a:pt x="330" y="357"/>
                  </a:lnTo>
                  <a:lnTo>
                    <a:pt x="352" y="317"/>
                  </a:lnTo>
                  <a:lnTo>
                    <a:pt x="378" y="281"/>
                  </a:lnTo>
                  <a:lnTo>
                    <a:pt x="408" y="247"/>
                  </a:lnTo>
                  <a:lnTo>
                    <a:pt x="442" y="218"/>
                  </a:lnTo>
                  <a:lnTo>
                    <a:pt x="480" y="193"/>
                  </a:lnTo>
                  <a:lnTo>
                    <a:pt x="521" y="174"/>
                  </a:lnTo>
                  <a:lnTo>
                    <a:pt x="565" y="159"/>
                  </a:lnTo>
                  <a:lnTo>
                    <a:pt x="610" y="150"/>
                  </a:lnTo>
                  <a:lnTo>
                    <a:pt x="657" y="148"/>
                  </a:lnTo>
                  <a:lnTo>
                    <a:pt x="700" y="150"/>
                  </a:lnTo>
                  <a:lnTo>
                    <a:pt x="741" y="157"/>
                  </a:lnTo>
                  <a:lnTo>
                    <a:pt x="782" y="169"/>
                  </a:lnTo>
                  <a:lnTo>
                    <a:pt x="812" y="131"/>
                  </a:lnTo>
                  <a:lnTo>
                    <a:pt x="847" y="97"/>
                  </a:lnTo>
                  <a:lnTo>
                    <a:pt x="886" y="67"/>
                  </a:lnTo>
                  <a:lnTo>
                    <a:pt x="927" y="42"/>
                  </a:lnTo>
                  <a:lnTo>
                    <a:pt x="971" y="23"/>
                  </a:lnTo>
                  <a:lnTo>
                    <a:pt x="1018" y="9"/>
                  </a:lnTo>
                  <a:lnTo>
                    <a:pt x="1067" y="1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E0E8E8"/>
            </a:solidFill>
            <a:ln w="0">
              <a:solidFill>
                <a:srgbClr val="E0E8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154452" y="225796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작동원리</a:t>
            </a:r>
            <a:endParaRPr lang="en-US" altLang="ko-KR" sz="1600" dirty="0" smtClean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66571" y="229253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회로도</a:t>
            </a:r>
            <a:endParaRPr lang="ko-KR" altLang="en-US" sz="1600" dirty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059145" y="228020"/>
            <a:ext cx="110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969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역할분배</a:t>
            </a:r>
            <a:endParaRPr lang="en-US" altLang="ko-KR" sz="1600" dirty="0" smtClean="0">
              <a:solidFill>
                <a:srgbClr val="69696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5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5142</Words>
  <Application>Microsoft Office PowerPoint</Application>
  <PresentationFormat>와이드스크린</PresentationFormat>
  <Paragraphs>2912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강 성현</cp:lastModifiedBy>
  <cp:revision>134</cp:revision>
  <dcterms:created xsi:type="dcterms:W3CDTF">2017-11-30T08:49:06Z</dcterms:created>
  <dcterms:modified xsi:type="dcterms:W3CDTF">2018-06-06T04:14:11Z</dcterms:modified>
</cp:coreProperties>
</file>